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37"/>
  </p:notesMasterIdLst>
  <p:sldIdLst>
    <p:sldId id="256" r:id="rId6"/>
    <p:sldId id="288" r:id="rId7"/>
    <p:sldId id="289" r:id="rId8"/>
    <p:sldId id="259" r:id="rId9"/>
    <p:sldId id="260" r:id="rId10"/>
    <p:sldId id="261" r:id="rId11"/>
    <p:sldId id="262" r:id="rId12"/>
    <p:sldId id="263" r:id="rId13"/>
    <p:sldId id="290" r:id="rId14"/>
    <p:sldId id="264" r:id="rId15"/>
    <p:sldId id="266" r:id="rId16"/>
    <p:sldId id="268" r:id="rId17"/>
    <p:sldId id="269" r:id="rId18"/>
    <p:sldId id="267" r:id="rId19"/>
    <p:sldId id="291" r:id="rId20"/>
    <p:sldId id="271" r:id="rId21"/>
    <p:sldId id="272" r:id="rId22"/>
    <p:sldId id="273" r:id="rId23"/>
    <p:sldId id="275" r:id="rId24"/>
    <p:sldId id="276" r:id="rId25"/>
    <p:sldId id="292" r:id="rId26"/>
    <p:sldId id="274" r:id="rId27"/>
    <p:sldId id="278" r:id="rId28"/>
    <p:sldId id="279" r:id="rId29"/>
    <p:sldId id="280" r:id="rId30"/>
    <p:sldId id="282" r:id="rId31"/>
    <p:sldId id="284" r:id="rId32"/>
    <p:sldId id="293" r:id="rId33"/>
    <p:sldId id="285" r:id="rId34"/>
    <p:sldId id="286" r:id="rId35"/>
    <p:sldId id="287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6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C8A78-4645-422B-9E7D-F9030D299A5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0571D-1FC4-4053-9378-5067D3CBF3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847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5D304-3980-49D4-9CFC-851B98882A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37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5D304-3980-49D4-9CFC-851B98882A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220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D5D304-3980-49D4-9CFC-851B98882A9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66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9CB96-7D9C-4C48-B4B5-80E7668AADC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EFEA-8AF2-4E7A-9434-E6B0F27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541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9CB96-7D9C-4C48-B4B5-80E7668AADC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EFEA-8AF2-4E7A-9434-E6B0F27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9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9CB96-7D9C-4C48-B4B5-80E7668AADC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EFEA-8AF2-4E7A-9434-E6B0F27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294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F7BA-C915-490F-B56D-BA1DC03EEA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C8188-B1DD-45A5-BEAE-ECED6D4532B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634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F7BA-C915-490F-B56D-BA1DC03EEA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C8188-B1DD-45A5-BEAE-ECED6D4532B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32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F7BA-C915-490F-B56D-BA1DC03EEA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C8188-B1DD-45A5-BEAE-ECED6D4532B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619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F7BA-C915-490F-B56D-BA1DC03EEA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C8188-B1DD-45A5-BEAE-ECED6D4532B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408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F7BA-C915-490F-B56D-BA1DC03EEA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C8188-B1DD-45A5-BEAE-ECED6D4532B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796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F7BA-C915-490F-B56D-BA1DC03EEA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C8188-B1DD-45A5-BEAE-ECED6D4532B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789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F7BA-C915-490F-B56D-BA1DC03EEA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C8188-B1DD-45A5-BEAE-ECED6D4532B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8891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F7BA-C915-490F-B56D-BA1DC03EEA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C8188-B1DD-45A5-BEAE-ECED6D4532B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815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9CB96-7D9C-4C48-B4B5-80E7668AADC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EFEA-8AF2-4E7A-9434-E6B0F27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063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F7BA-C915-490F-B56D-BA1DC03EEA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C8188-B1DD-45A5-BEAE-ECED6D4532B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1268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F7BA-C915-490F-B56D-BA1DC03EEA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C8188-B1DD-45A5-BEAE-ECED6D4532B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244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F7BA-C915-490F-B56D-BA1DC03EEA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C8188-B1DD-45A5-BEAE-ECED6D4532B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86152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C5F06-4E26-4CAA-A3E3-86B35F847E2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BC88-413D-4C68-868F-31B89405590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5172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C5F06-4E26-4CAA-A3E3-86B35F847E2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BC88-413D-4C68-868F-31B89405590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6380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C5F06-4E26-4CAA-A3E3-86B35F847E2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BC88-413D-4C68-868F-31B89405590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721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C5F06-4E26-4CAA-A3E3-86B35F847E2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BC88-413D-4C68-868F-31B89405590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9363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C5F06-4E26-4CAA-A3E3-86B35F847E2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BC88-413D-4C68-868F-31B89405590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03439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C5F06-4E26-4CAA-A3E3-86B35F847E2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BC88-413D-4C68-868F-31B89405590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8878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C5F06-4E26-4CAA-A3E3-86B35F847E2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BC88-413D-4C68-868F-31B89405590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6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9CB96-7D9C-4C48-B4B5-80E7668AADC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EFEA-8AF2-4E7A-9434-E6B0F27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2507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C5F06-4E26-4CAA-A3E3-86B35F847E2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BC88-413D-4C68-868F-31B89405590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49859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C5F06-4E26-4CAA-A3E3-86B35F847E2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BC88-413D-4C68-868F-31B89405590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849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C5F06-4E26-4CAA-A3E3-86B35F847E2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BC88-413D-4C68-868F-31B89405590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2000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C5F06-4E26-4CAA-A3E3-86B35F847E2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BC88-413D-4C68-868F-31B89405590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8337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012DD-0115-46F7-A09C-E8B53FF8AE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E4B849-1A71-4306-A82E-57C721D8C7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289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012DD-0115-46F7-A09C-E8B53FF8AE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E4B849-1A71-4306-A82E-57C721D8C7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5648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012DD-0115-46F7-A09C-E8B53FF8AE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E4B849-1A71-4306-A82E-57C721D8C7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6279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012DD-0115-46F7-A09C-E8B53FF8AE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E4B849-1A71-4306-A82E-57C721D8C7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1635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012DD-0115-46F7-A09C-E8B53FF8AE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E4B849-1A71-4306-A82E-57C721D8C7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651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012DD-0115-46F7-A09C-E8B53FF8AE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E4B849-1A71-4306-A82E-57C721D8C7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974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9CB96-7D9C-4C48-B4B5-80E7668AADC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EFEA-8AF2-4E7A-9434-E6B0F27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6276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012DD-0115-46F7-A09C-E8B53FF8AE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E4B849-1A71-4306-A82E-57C721D8C7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1128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012DD-0115-46F7-A09C-E8B53FF8AE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E4B849-1A71-4306-A82E-57C721D8C7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42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012DD-0115-46F7-A09C-E8B53FF8AE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E4B849-1A71-4306-A82E-57C721D8C7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513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012DD-0115-46F7-A09C-E8B53FF8AE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E4B849-1A71-4306-A82E-57C721D8C7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496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012DD-0115-46F7-A09C-E8B53FF8AE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E4B849-1A71-4306-A82E-57C721D8C7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3231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93345-75AE-438A-B93F-52708D6416F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18A097-062D-48E5-8E1E-771DFD38A47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327256"/>
      </p:ext>
    </p:extLst>
  </p:cSld>
  <p:clrMapOvr>
    <a:masterClrMapping/>
  </p:clrMapOvr>
  <p:transition spd="slow" advClick="0" advTm="300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93345-75AE-438A-B93F-52708D6416F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6F2C12-B72B-40A0-AB0A-4A327BA7932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800105"/>
      </p:ext>
    </p:extLst>
  </p:cSld>
  <p:clrMapOvr>
    <a:masterClrMapping/>
  </p:clrMapOvr>
  <p:transition spd="slow" advClick="0" advTm="300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93345-75AE-438A-B93F-52708D6416F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E8328B-C2FC-477F-A6D3-766EB3B594C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3284937"/>
      </p:ext>
    </p:extLst>
  </p:cSld>
  <p:clrMapOvr>
    <a:masterClrMapping/>
  </p:clrMapOvr>
  <p:transition spd="slow" advClick="0" advTm="300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93345-75AE-438A-B93F-52708D6416F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560F4C-FA47-46B9-835B-B4D33BDBD5D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240324"/>
      </p:ext>
    </p:extLst>
  </p:cSld>
  <p:clrMapOvr>
    <a:masterClrMapping/>
  </p:clrMapOvr>
  <p:transition spd="slow" advClick="0" advTm="300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93345-75AE-438A-B93F-52708D6416F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33BB10-75F4-48E3-9E30-19DF10C11616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467448"/>
      </p:ext>
    </p:extLst>
  </p:cSld>
  <p:clrMapOvr>
    <a:masterClrMapping/>
  </p:clrMapOvr>
  <p:transition spd="slow" advClick="0" advTm="3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9CB96-7D9C-4C48-B4B5-80E7668AADC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EFEA-8AF2-4E7A-9434-E6B0F27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531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93345-75AE-438A-B93F-52708D6416F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E79859-01AD-46B4-9C22-EFA1FF002B2A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246573"/>
      </p:ext>
    </p:extLst>
  </p:cSld>
  <p:clrMapOvr>
    <a:masterClrMapping/>
  </p:clrMapOvr>
  <p:transition spd="slow" advClick="0" advTm="300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93345-75AE-438A-B93F-52708D6416F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81EA6-D686-474B-B742-ED002B7EFD5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285521"/>
      </p:ext>
    </p:extLst>
  </p:cSld>
  <p:clrMapOvr>
    <a:masterClrMapping/>
  </p:clrMapOvr>
  <p:transition spd="slow" advClick="0" advTm="300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93345-75AE-438A-B93F-52708D6416F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8DE5D-AFCC-4D9E-A207-5D577F6CC25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2536547"/>
      </p:ext>
    </p:extLst>
  </p:cSld>
  <p:clrMapOvr>
    <a:masterClrMapping/>
  </p:clrMapOvr>
  <p:transition spd="slow" advClick="0" advTm="300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93345-75AE-438A-B93F-52708D6416F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5FE46-E351-41D1-BEF8-77A0636CFFE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790711"/>
      </p:ext>
    </p:extLst>
  </p:cSld>
  <p:clrMapOvr>
    <a:masterClrMapping/>
  </p:clrMapOvr>
  <p:transition spd="slow" advClick="0" advTm="300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93345-75AE-438A-B93F-52708D6416F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55422B-F7BB-471A-BA69-C06D6DFAC9C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96049"/>
      </p:ext>
    </p:extLst>
  </p:cSld>
  <p:clrMapOvr>
    <a:masterClrMapping/>
  </p:clrMapOvr>
  <p:transition spd="slow" advClick="0" advTm="300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93345-75AE-438A-B93F-52708D6416F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76A2FD-3F12-42E7-8B08-EE5BE7AE9D9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628689"/>
      </p:ext>
    </p:extLst>
  </p:cSld>
  <p:clrMapOvr>
    <a:masterClrMapping/>
  </p:clrMapOvr>
  <p:transition spd="slow" advClick="0" advTm="300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A93345-75AE-438A-B93F-52708D6416F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DD46ED-41F2-47B0-A28B-1983303CB3E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4620367"/>
      </p:ext>
    </p:extLst>
  </p:cSld>
  <p:clrMapOvr>
    <a:masterClrMapping/>
  </p:clrMapOvr>
  <p:transition spd="slow" advClick="0" advTm="3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9CB96-7D9C-4C48-B4B5-80E7668AADC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EFEA-8AF2-4E7A-9434-E6B0F27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80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9CB96-7D9C-4C48-B4B5-80E7668AADC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EFEA-8AF2-4E7A-9434-E6B0F27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9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9CB96-7D9C-4C48-B4B5-80E7668AADC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EFEA-8AF2-4E7A-9434-E6B0F27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710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9CB96-7D9C-4C48-B4B5-80E7668AADC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5EFEA-8AF2-4E7A-9434-E6B0F27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42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9CB96-7D9C-4C48-B4B5-80E7668AADC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5EFEA-8AF2-4E7A-9434-E6B0F2755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034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F7BA-C915-490F-B56D-BA1DC03EEA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0C8188-B1DD-45A5-BEAE-ECED6D4532B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793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C5F06-4E26-4CAA-A3E3-86B35F847E2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73BC88-413D-4C68-868F-31B89405590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67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6012DD-0115-46F7-A09C-E8B53FF8AECE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E4B849-1A71-4306-A82E-57C721D8C7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4552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2DA93345-75AE-438A-B93F-52708D6416F5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4087E23-C9F0-487B-8E50-98EFFB39022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362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ransition spd="slow" advClick="0" advTm="3000"/>
  <p:hf sldNum="0" hdr="0" ftr="0"/>
  <p:txStyles>
    <p:titleStyle>
      <a:lvl1pPr marL="914400" indent="-914400"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rcRect l="7716" t="5436" r="29198"/>
          <a:stretch>
            <a:fillRect/>
          </a:stretch>
        </p:blipFill>
        <p:spPr>
          <a:xfrm>
            <a:off x="0" y="1959269"/>
            <a:ext cx="5682527" cy="4898731"/>
          </a:xfrm>
          <a:custGeom>
            <a:avLst/>
            <a:gdLst>
              <a:gd name="connsiteX0" fmla="*/ 3971925 w 7943850"/>
              <a:gd name="connsiteY0" fmla="*/ 0 h 6848147"/>
              <a:gd name="connsiteX1" fmla="*/ 7943850 w 7943850"/>
              <a:gd name="connsiteY1" fmla="*/ 6848147 h 6848147"/>
              <a:gd name="connsiteX2" fmla="*/ 0 w 7943850"/>
              <a:gd name="connsiteY2" fmla="*/ 6848147 h 684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43850" h="6848147">
                <a:moveTo>
                  <a:pt x="3971925" y="0"/>
                </a:moveTo>
                <a:lnTo>
                  <a:pt x="7943850" y="6848147"/>
                </a:lnTo>
                <a:lnTo>
                  <a:pt x="0" y="6848147"/>
                </a:lnTo>
                <a:close/>
              </a:path>
            </a:pathLst>
          </a:custGeom>
        </p:spPr>
      </p:pic>
      <p:sp>
        <p:nvSpPr>
          <p:cNvPr id="12" name="出自【趣你的PPT】(微信:qunideppt)：最优质的PPT资源库"/>
          <p:cNvSpPr/>
          <p:nvPr/>
        </p:nvSpPr>
        <p:spPr>
          <a:xfrm>
            <a:off x="2313675" y="3385673"/>
            <a:ext cx="3891182" cy="3354467"/>
          </a:xfrm>
          <a:prstGeom prst="triangle">
            <a:avLst/>
          </a:prstGeom>
          <a:solidFill>
            <a:schemeClr val="tx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出自【趣你的PPT】(微信:qunideppt)：最优质的PPT资源库"/>
          <p:cNvCxnSpPr>
            <a:stCxn id="11" idx="2"/>
          </p:cNvCxnSpPr>
          <p:nvPr/>
        </p:nvCxnSpPr>
        <p:spPr>
          <a:xfrm flipV="1">
            <a:off x="0" y="6067754"/>
            <a:ext cx="1162050" cy="790246"/>
          </a:xfrm>
          <a:prstGeom prst="line">
            <a:avLst/>
          </a:prstGeom>
          <a:ln>
            <a:solidFill>
              <a:schemeClr val="bg1"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出自【趣你的PPT】(微信:qunideppt)：最优质的PPT资源库"/>
          <p:cNvCxnSpPr/>
          <p:nvPr/>
        </p:nvCxnSpPr>
        <p:spPr>
          <a:xfrm flipV="1">
            <a:off x="1162050" y="4508501"/>
            <a:ext cx="209550" cy="1546555"/>
          </a:xfrm>
          <a:prstGeom prst="line">
            <a:avLst/>
          </a:prstGeom>
          <a:ln>
            <a:solidFill>
              <a:schemeClr val="bg1"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 txBox="1"/>
          <p:nvPr/>
        </p:nvSpPr>
        <p:spPr>
          <a:xfrm>
            <a:off x="5570650" y="2172645"/>
            <a:ext cx="6118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rgbClr val="3276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述职</a:t>
            </a:r>
            <a:r>
              <a:rPr lang="zh-CN" altLang="en-US" sz="7200" b="1" dirty="0" smtClean="0">
                <a:solidFill>
                  <a:srgbClr val="3276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r>
              <a:rPr lang="zh-CN" altLang="en-US" sz="7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范本</a:t>
            </a:r>
            <a:endParaRPr lang="zh-CN" altLang="en-US" sz="7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5682527" y="3589661"/>
            <a:ext cx="54085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对市场的洞察，对受众的把握，对营销的精准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5650792" y="3273371"/>
            <a:ext cx="54191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Professional C</a:t>
            </a:r>
            <a:r>
              <a:rPr lang="en-US" altLang="zh-CN" sz="16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ommercial Project Plan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" name="出自【趣你的PPT】(微信:qunideppt)：最优质的PPT资源库"/>
          <p:cNvCxnSpPr/>
          <p:nvPr/>
        </p:nvCxnSpPr>
        <p:spPr>
          <a:xfrm flipH="1">
            <a:off x="1080638" y="6067754"/>
            <a:ext cx="81412" cy="802945"/>
          </a:xfrm>
          <a:prstGeom prst="line">
            <a:avLst/>
          </a:prstGeom>
          <a:ln>
            <a:solidFill>
              <a:schemeClr val="bg1"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出自【趣你的PPT】(微信:qunideppt)：最优质的PPT资源库"/>
          <p:cNvCxnSpPr/>
          <p:nvPr/>
        </p:nvCxnSpPr>
        <p:spPr>
          <a:xfrm>
            <a:off x="1156838" y="6055055"/>
            <a:ext cx="435221" cy="802945"/>
          </a:xfrm>
          <a:prstGeom prst="line">
            <a:avLst/>
          </a:prstGeom>
          <a:ln>
            <a:solidFill>
              <a:schemeClr val="bg1"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出自【趣你的PPT】(微信:qunideppt)：最优质的PPT资源库"/>
          <p:cNvCxnSpPr/>
          <p:nvPr/>
        </p:nvCxnSpPr>
        <p:spPr>
          <a:xfrm>
            <a:off x="783771" y="5494564"/>
            <a:ext cx="383491" cy="573190"/>
          </a:xfrm>
          <a:prstGeom prst="line">
            <a:avLst/>
          </a:prstGeom>
          <a:ln>
            <a:solidFill>
              <a:schemeClr val="bg1"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出自【趣你的PPT】(微信:qunideppt)：最优质的PPT资源库"/>
          <p:cNvCxnSpPr/>
          <p:nvPr/>
        </p:nvCxnSpPr>
        <p:spPr>
          <a:xfrm flipH="1" flipV="1">
            <a:off x="1167055" y="6067754"/>
            <a:ext cx="204545" cy="96281"/>
          </a:xfrm>
          <a:prstGeom prst="line">
            <a:avLst/>
          </a:prstGeom>
          <a:ln>
            <a:solidFill>
              <a:schemeClr val="bg1"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出自【趣你的PPT】(微信:qunideppt)：最优质的PPT资源库"/>
          <p:cNvCxnSpPr/>
          <p:nvPr/>
        </p:nvCxnSpPr>
        <p:spPr>
          <a:xfrm>
            <a:off x="1371600" y="4514850"/>
            <a:ext cx="0" cy="1636487"/>
          </a:xfrm>
          <a:prstGeom prst="line">
            <a:avLst/>
          </a:prstGeom>
          <a:ln>
            <a:solidFill>
              <a:schemeClr val="bg1"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出自【趣你的PPT】(微信:qunideppt)：最优质的PPT资源库"/>
          <p:cNvCxnSpPr/>
          <p:nvPr/>
        </p:nvCxnSpPr>
        <p:spPr>
          <a:xfrm>
            <a:off x="1361343" y="6157686"/>
            <a:ext cx="230716" cy="713013"/>
          </a:xfrm>
          <a:prstGeom prst="line">
            <a:avLst/>
          </a:prstGeom>
          <a:ln>
            <a:solidFill>
              <a:schemeClr val="bg1"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34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1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087" y="1545853"/>
            <a:ext cx="2237426" cy="5316173"/>
          </a:xfrm>
          <a:prstGeom prst="rect">
            <a:avLst/>
          </a:prstGeom>
        </p:spPr>
      </p:pic>
      <p:grpSp>
        <p:nvGrpSpPr>
          <p:cNvPr id="6" name="Group 5出自【趣你的PPT】(微信:qunideppt)：最优质的PPT资源库"/>
          <p:cNvGrpSpPr/>
          <p:nvPr/>
        </p:nvGrpSpPr>
        <p:grpSpPr>
          <a:xfrm flipH="1">
            <a:off x="6059871" y="5430031"/>
            <a:ext cx="317062" cy="786380"/>
            <a:chOff x="-583762" y="5520970"/>
            <a:chExt cx="580044" cy="1438630"/>
          </a:xfrm>
          <a:solidFill>
            <a:srgbClr val="C00000"/>
          </a:solidFill>
        </p:grpSpPr>
        <p:sp>
          <p:nvSpPr>
            <p:cNvPr id="7" name="出自【趣你的PPT】(微信:qunideppt)：最优质的PPT资源库"/>
            <p:cNvSpPr/>
            <p:nvPr/>
          </p:nvSpPr>
          <p:spPr>
            <a:xfrm rot="18900000" flipH="1">
              <a:off x="-583762" y="5549662"/>
              <a:ext cx="580044" cy="826317"/>
            </a:xfrm>
            <a:custGeom>
              <a:avLst/>
              <a:gdLst>
                <a:gd name="connsiteX0" fmla="*/ 0 w 3951313"/>
                <a:gd name="connsiteY0" fmla="*/ 4023154 h 4023154"/>
                <a:gd name="connsiteX1" fmla="*/ 0 w 3951313"/>
                <a:gd name="connsiteY1" fmla="*/ 0 h 4023154"/>
                <a:gd name="connsiteX2" fmla="*/ 3951313 w 3951313"/>
                <a:gd name="connsiteY2" fmla="*/ 4023154 h 4023154"/>
                <a:gd name="connsiteX3" fmla="*/ 0 w 3951313"/>
                <a:gd name="connsiteY3" fmla="*/ 4023154 h 4023154"/>
                <a:gd name="connsiteX0" fmla="*/ 0 w 2577334"/>
                <a:gd name="connsiteY0" fmla="*/ 4023154 h 4023154"/>
                <a:gd name="connsiteX1" fmla="*/ 0 w 2577334"/>
                <a:gd name="connsiteY1" fmla="*/ 0 h 4023154"/>
                <a:gd name="connsiteX2" fmla="*/ 2577334 w 2577334"/>
                <a:gd name="connsiteY2" fmla="*/ 2631214 h 4023154"/>
                <a:gd name="connsiteX3" fmla="*/ 0 w 2577334"/>
                <a:gd name="connsiteY3" fmla="*/ 4023154 h 4023154"/>
                <a:gd name="connsiteX0" fmla="*/ 0 w 2927564"/>
                <a:gd name="connsiteY0" fmla="*/ 2900622 h 2900622"/>
                <a:gd name="connsiteX1" fmla="*/ 350230 w 2927564"/>
                <a:gd name="connsiteY1" fmla="*/ 0 h 2900622"/>
                <a:gd name="connsiteX2" fmla="*/ 2927564 w 2927564"/>
                <a:gd name="connsiteY2" fmla="*/ 2631214 h 2900622"/>
                <a:gd name="connsiteX3" fmla="*/ 0 w 2927564"/>
                <a:gd name="connsiteY3" fmla="*/ 2900622 h 2900622"/>
                <a:gd name="connsiteX0" fmla="*/ 2 w 3021118"/>
                <a:gd name="connsiteY0" fmla="*/ 4303815 h 4303815"/>
                <a:gd name="connsiteX1" fmla="*/ 443784 w 3021118"/>
                <a:gd name="connsiteY1" fmla="*/ 0 h 4303815"/>
                <a:gd name="connsiteX2" fmla="*/ 3021118 w 3021118"/>
                <a:gd name="connsiteY2" fmla="*/ 2631214 h 4303815"/>
                <a:gd name="connsiteX3" fmla="*/ 2 w 3021118"/>
                <a:gd name="connsiteY3" fmla="*/ 4303815 h 430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118" h="4303815">
                  <a:moveTo>
                    <a:pt x="2" y="4303815"/>
                  </a:moveTo>
                  <a:lnTo>
                    <a:pt x="443784" y="0"/>
                  </a:lnTo>
                  <a:lnTo>
                    <a:pt x="3021118" y="2631214"/>
                  </a:lnTo>
                  <a:lnTo>
                    <a:pt x="2" y="43038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-478245" y="5520970"/>
              <a:ext cx="53644" cy="1438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2670718" y="5551430"/>
            <a:ext cx="2870200" cy="543583"/>
            <a:chOff x="3880393" y="5551430"/>
            <a:chExt cx="2870200" cy="543583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3880393" y="5551430"/>
              <a:ext cx="2870200" cy="543583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4000795" y="5638555"/>
              <a:ext cx="2653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2014</a:t>
              </a: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年</a:t>
              </a:r>
              <a:r>
                <a:rPr kumimoji="0" lang="en-US" altLang="zh-CN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8</a:t>
              </a: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月  </a:t>
              </a: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工作室成立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6585232" y="4140709"/>
            <a:ext cx="317062" cy="786380"/>
            <a:chOff x="-583762" y="5520970"/>
            <a:chExt cx="580044" cy="1438630"/>
          </a:xfrm>
          <a:solidFill>
            <a:srgbClr val="C00000"/>
          </a:solidFill>
        </p:grpSpPr>
        <p:sp>
          <p:nvSpPr>
            <p:cNvPr id="13" name="出自【趣你的PPT】(微信:qunideppt)：最优质的PPT资源库"/>
            <p:cNvSpPr/>
            <p:nvPr/>
          </p:nvSpPr>
          <p:spPr>
            <a:xfrm rot="18900000" flipH="1">
              <a:off x="-583762" y="5549662"/>
              <a:ext cx="580044" cy="826317"/>
            </a:xfrm>
            <a:custGeom>
              <a:avLst/>
              <a:gdLst>
                <a:gd name="connsiteX0" fmla="*/ 0 w 3951313"/>
                <a:gd name="connsiteY0" fmla="*/ 4023154 h 4023154"/>
                <a:gd name="connsiteX1" fmla="*/ 0 w 3951313"/>
                <a:gd name="connsiteY1" fmla="*/ 0 h 4023154"/>
                <a:gd name="connsiteX2" fmla="*/ 3951313 w 3951313"/>
                <a:gd name="connsiteY2" fmla="*/ 4023154 h 4023154"/>
                <a:gd name="connsiteX3" fmla="*/ 0 w 3951313"/>
                <a:gd name="connsiteY3" fmla="*/ 4023154 h 4023154"/>
                <a:gd name="connsiteX0" fmla="*/ 0 w 2577334"/>
                <a:gd name="connsiteY0" fmla="*/ 4023154 h 4023154"/>
                <a:gd name="connsiteX1" fmla="*/ 0 w 2577334"/>
                <a:gd name="connsiteY1" fmla="*/ 0 h 4023154"/>
                <a:gd name="connsiteX2" fmla="*/ 2577334 w 2577334"/>
                <a:gd name="connsiteY2" fmla="*/ 2631214 h 4023154"/>
                <a:gd name="connsiteX3" fmla="*/ 0 w 2577334"/>
                <a:gd name="connsiteY3" fmla="*/ 4023154 h 4023154"/>
                <a:gd name="connsiteX0" fmla="*/ 0 w 2927564"/>
                <a:gd name="connsiteY0" fmla="*/ 2900622 h 2900622"/>
                <a:gd name="connsiteX1" fmla="*/ 350230 w 2927564"/>
                <a:gd name="connsiteY1" fmla="*/ 0 h 2900622"/>
                <a:gd name="connsiteX2" fmla="*/ 2927564 w 2927564"/>
                <a:gd name="connsiteY2" fmla="*/ 2631214 h 2900622"/>
                <a:gd name="connsiteX3" fmla="*/ 0 w 2927564"/>
                <a:gd name="connsiteY3" fmla="*/ 2900622 h 2900622"/>
                <a:gd name="connsiteX0" fmla="*/ 2 w 3021118"/>
                <a:gd name="connsiteY0" fmla="*/ 4303815 h 4303815"/>
                <a:gd name="connsiteX1" fmla="*/ 443784 w 3021118"/>
                <a:gd name="connsiteY1" fmla="*/ 0 h 4303815"/>
                <a:gd name="connsiteX2" fmla="*/ 3021118 w 3021118"/>
                <a:gd name="connsiteY2" fmla="*/ 2631214 h 4303815"/>
                <a:gd name="connsiteX3" fmla="*/ 2 w 3021118"/>
                <a:gd name="connsiteY3" fmla="*/ 4303815 h 430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118" h="4303815">
                  <a:moveTo>
                    <a:pt x="2" y="4303815"/>
                  </a:moveTo>
                  <a:lnTo>
                    <a:pt x="443784" y="0"/>
                  </a:lnTo>
                  <a:lnTo>
                    <a:pt x="3021118" y="2631214"/>
                  </a:lnTo>
                  <a:lnTo>
                    <a:pt x="2" y="43038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-478245" y="5520970"/>
              <a:ext cx="53644" cy="1438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7186491" y="4188181"/>
            <a:ext cx="2870200" cy="543583"/>
            <a:chOff x="3880393" y="5551430"/>
            <a:chExt cx="2870200" cy="543583"/>
          </a:xfrm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3880393" y="5551430"/>
              <a:ext cx="2870200" cy="543583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3896555" y="5671555"/>
              <a:ext cx="2854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2014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9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月  工作室核心突破</a:t>
              </a:r>
              <a:r>
                <a:rPr kumimoji="0" lang="en-US" altLang="zh-CN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10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人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 flipH="1">
            <a:off x="5595597" y="3035809"/>
            <a:ext cx="317062" cy="786380"/>
            <a:chOff x="-583762" y="5520970"/>
            <a:chExt cx="580044" cy="1438630"/>
          </a:xfrm>
          <a:solidFill>
            <a:srgbClr val="C00000"/>
          </a:solidFill>
        </p:grpSpPr>
        <p:sp>
          <p:nvSpPr>
            <p:cNvPr id="19" name="出自【趣你的PPT】(微信:qunideppt)：最优质的PPT资源库"/>
            <p:cNvSpPr/>
            <p:nvPr/>
          </p:nvSpPr>
          <p:spPr>
            <a:xfrm rot="18900000" flipH="1">
              <a:off x="-583762" y="5549662"/>
              <a:ext cx="580044" cy="826317"/>
            </a:xfrm>
            <a:custGeom>
              <a:avLst/>
              <a:gdLst>
                <a:gd name="connsiteX0" fmla="*/ 0 w 3951313"/>
                <a:gd name="connsiteY0" fmla="*/ 4023154 h 4023154"/>
                <a:gd name="connsiteX1" fmla="*/ 0 w 3951313"/>
                <a:gd name="connsiteY1" fmla="*/ 0 h 4023154"/>
                <a:gd name="connsiteX2" fmla="*/ 3951313 w 3951313"/>
                <a:gd name="connsiteY2" fmla="*/ 4023154 h 4023154"/>
                <a:gd name="connsiteX3" fmla="*/ 0 w 3951313"/>
                <a:gd name="connsiteY3" fmla="*/ 4023154 h 4023154"/>
                <a:gd name="connsiteX0" fmla="*/ 0 w 2577334"/>
                <a:gd name="connsiteY0" fmla="*/ 4023154 h 4023154"/>
                <a:gd name="connsiteX1" fmla="*/ 0 w 2577334"/>
                <a:gd name="connsiteY1" fmla="*/ 0 h 4023154"/>
                <a:gd name="connsiteX2" fmla="*/ 2577334 w 2577334"/>
                <a:gd name="connsiteY2" fmla="*/ 2631214 h 4023154"/>
                <a:gd name="connsiteX3" fmla="*/ 0 w 2577334"/>
                <a:gd name="connsiteY3" fmla="*/ 4023154 h 4023154"/>
                <a:gd name="connsiteX0" fmla="*/ 0 w 2927564"/>
                <a:gd name="connsiteY0" fmla="*/ 2900622 h 2900622"/>
                <a:gd name="connsiteX1" fmla="*/ 350230 w 2927564"/>
                <a:gd name="connsiteY1" fmla="*/ 0 h 2900622"/>
                <a:gd name="connsiteX2" fmla="*/ 2927564 w 2927564"/>
                <a:gd name="connsiteY2" fmla="*/ 2631214 h 2900622"/>
                <a:gd name="connsiteX3" fmla="*/ 0 w 2927564"/>
                <a:gd name="connsiteY3" fmla="*/ 2900622 h 2900622"/>
                <a:gd name="connsiteX0" fmla="*/ 2 w 3021118"/>
                <a:gd name="connsiteY0" fmla="*/ 4303815 h 4303815"/>
                <a:gd name="connsiteX1" fmla="*/ 443784 w 3021118"/>
                <a:gd name="connsiteY1" fmla="*/ 0 h 4303815"/>
                <a:gd name="connsiteX2" fmla="*/ 3021118 w 3021118"/>
                <a:gd name="connsiteY2" fmla="*/ 2631214 h 4303815"/>
                <a:gd name="connsiteX3" fmla="*/ 2 w 3021118"/>
                <a:gd name="connsiteY3" fmla="*/ 4303815 h 430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118" h="4303815">
                  <a:moveTo>
                    <a:pt x="2" y="4303815"/>
                  </a:moveTo>
                  <a:lnTo>
                    <a:pt x="443784" y="0"/>
                  </a:lnTo>
                  <a:lnTo>
                    <a:pt x="3021118" y="2631214"/>
                  </a:lnTo>
                  <a:lnTo>
                    <a:pt x="2" y="43038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-478245" y="5520970"/>
              <a:ext cx="53644" cy="1438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2639990" y="3660357"/>
            <a:ext cx="2870200" cy="543583"/>
            <a:chOff x="3880393" y="5551430"/>
            <a:chExt cx="2870200" cy="543583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3880393" y="5551430"/>
              <a:ext cx="2870200" cy="543583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3985858" y="5684721"/>
              <a:ext cx="2744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2015</a:t>
              </a:r>
              <a:r>
                <a:rPr kumimoji="0" lang="zh-CN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年</a:t>
              </a:r>
              <a:r>
                <a:rPr kumimoji="0" lang="en-US" altLang="zh-CN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r>
                <a:rPr kumimoji="0" lang="zh-CN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月  </a:t>
              </a:r>
              <a:r>
                <a:rPr kumimoji="0" lang="en-US" altLang="zh-CN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《</a:t>
              </a:r>
              <a:r>
                <a:rPr kumimoji="0" lang="zh-CN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趣你的</a:t>
              </a:r>
              <a:r>
                <a:rPr kumimoji="0" lang="en-US" altLang="zh-CN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PPT》</a:t>
              </a:r>
              <a:r>
                <a:rPr kumimoji="0" lang="zh-CN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课程推出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6220377" y="1397106"/>
            <a:ext cx="317062" cy="786380"/>
            <a:chOff x="-583762" y="5520970"/>
            <a:chExt cx="580044" cy="1438630"/>
          </a:xfrm>
          <a:solidFill>
            <a:srgbClr val="C00000"/>
          </a:solidFill>
        </p:grpSpPr>
        <p:sp>
          <p:nvSpPr>
            <p:cNvPr id="25" name="出自【趣你的PPT】(微信:qunideppt)：最优质的PPT资源库"/>
            <p:cNvSpPr/>
            <p:nvPr/>
          </p:nvSpPr>
          <p:spPr>
            <a:xfrm rot="18900000" flipH="1">
              <a:off x="-583762" y="5549662"/>
              <a:ext cx="580044" cy="826317"/>
            </a:xfrm>
            <a:custGeom>
              <a:avLst/>
              <a:gdLst>
                <a:gd name="connsiteX0" fmla="*/ 0 w 3951313"/>
                <a:gd name="connsiteY0" fmla="*/ 4023154 h 4023154"/>
                <a:gd name="connsiteX1" fmla="*/ 0 w 3951313"/>
                <a:gd name="connsiteY1" fmla="*/ 0 h 4023154"/>
                <a:gd name="connsiteX2" fmla="*/ 3951313 w 3951313"/>
                <a:gd name="connsiteY2" fmla="*/ 4023154 h 4023154"/>
                <a:gd name="connsiteX3" fmla="*/ 0 w 3951313"/>
                <a:gd name="connsiteY3" fmla="*/ 4023154 h 4023154"/>
                <a:gd name="connsiteX0" fmla="*/ 0 w 2577334"/>
                <a:gd name="connsiteY0" fmla="*/ 4023154 h 4023154"/>
                <a:gd name="connsiteX1" fmla="*/ 0 w 2577334"/>
                <a:gd name="connsiteY1" fmla="*/ 0 h 4023154"/>
                <a:gd name="connsiteX2" fmla="*/ 2577334 w 2577334"/>
                <a:gd name="connsiteY2" fmla="*/ 2631214 h 4023154"/>
                <a:gd name="connsiteX3" fmla="*/ 0 w 2577334"/>
                <a:gd name="connsiteY3" fmla="*/ 4023154 h 4023154"/>
                <a:gd name="connsiteX0" fmla="*/ 0 w 2927564"/>
                <a:gd name="connsiteY0" fmla="*/ 2900622 h 2900622"/>
                <a:gd name="connsiteX1" fmla="*/ 350230 w 2927564"/>
                <a:gd name="connsiteY1" fmla="*/ 0 h 2900622"/>
                <a:gd name="connsiteX2" fmla="*/ 2927564 w 2927564"/>
                <a:gd name="connsiteY2" fmla="*/ 2631214 h 2900622"/>
                <a:gd name="connsiteX3" fmla="*/ 0 w 2927564"/>
                <a:gd name="connsiteY3" fmla="*/ 2900622 h 2900622"/>
                <a:gd name="connsiteX0" fmla="*/ 2 w 3021118"/>
                <a:gd name="connsiteY0" fmla="*/ 4303815 h 4303815"/>
                <a:gd name="connsiteX1" fmla="*/ 443784 w 3021118"/>
                <a:gd name="connsiteY1" fmla="*/ 0 h 4303815"/>
                <a:gd name="connsiteX2" fmla="*/ 3021118 w 3021118"/>
                <a:gd name="connsiteY2" fmla="*/ 2631214 h 4303815"/>
                <a:gd name="connsiteX3" fmla="*/ 2 w 3021118"/>
                <a:gd name="connsiteY3" fmla="*/ 4303815 h 430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21118" h="4303815">
                  <a:moveTo>
                    <a:pt x="2" y="4303815"/>
                  </a:moveTo>
                  <a:lnTo>
                    <a:pt x="443784" y="0"/>
                  </a:lnTo>
                  <a:lnTo>
                    <a:pt x="3021118" y="2631214"/>
                  </a:lnTo>
                  <a:lnTo>
                    <a:pt x="2" y="430381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-478245" y="5520970"/>
              <a:ext cx="53644" cy="14386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6512460" y="2094090"/>
            <a:ext cx="2870200" cy="543583"/>
            <a:chOff x="3880393" y="5551430"/>
            <a:chExt cx="2870200" cy="543583"/>
          </a:xfrm>
        </p:grpSpPr>
        <p:sp>
          <p:nvSpPr>
            <p:cNvPr id="28" name="出自【趣你的PPT】(微信:qunideppt)：最优质的PPT资源库"/>
            <p:cNvSpPr/>
            <p:nvPr/>
          </p:nvSpPr>
          <p:spPr>
            <a:xfrm>
              <a:off x="3880393" y="5551430"/>
              <a:ext cx="2870200" cy="543583"/>
            </a:xfrm>
            <a:prstGeom prst="rect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3896555" y="5671555"/>
              <a:ext cx="2854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2015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年</a:t>
              </a:r>
              <a:r>
                <a:rPr kumimoji="0" lang="en-US" altLang="zh-CN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9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月  工作室销售额破</a:t>
              </a:r>
              <a:r>
                <a:rPr kumimoji="0" lang="en-US" altLang="zh-CN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50</a:t>
              </a: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万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007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12700" y="292100"/>
            <a:ext cx="165100" cy="457200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49173" y="292100"/>
            <a:ext cx="293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1" name="Group 50出自【趣你的PPT】(微信:qunideppt)：最优质的PPT资源库"/>
          <p:cNvGrpSpPr/>
          <p:nvPr/>
        </p:nvGrpSpPr>
        <p:grpSpPr>
          <a:xfrm>
            <a:off x="2072347" y="4087564"/>
            <a:ext cx="1944216" cy="792088"/>
            <a:chOff x="2063203" y="3831532"/>
            <a:chExt cx="1944216" cy="792088"/>
          </a:xfrm>
        </p:grpSpPr>
        <p:sp>
          <p:nvSpPr>
            <p:cNvPr id="52" name="出自【趣你的PPT】(微信:qunideppt)：最优质的PPT资源库"/>
            <p:cNvSpPr/>
            <p:nvPr/>
          </p:nvSpPr>
          <p:spPr>
            <a:xfrm>
              <a:off x="2063203" y="3831532"/>
              <a:ext cx="1944216" cy="792088"/>
            </a:xfrm>
            <a:prstGeom prst="rect">
              <a:avLst/>
            </a:prstGeom>
            <a:solidFill>
              <a:srgbClr val="3276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 txBox="1"/>
            <p:nvPr/>
          </p:nvSpPr>
          <p:spPr>
            <a:xfrm>
              <a:off x="2567259" y="4027521"/>
              <a:ext cx="1224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</p:grpSp>
      <p:grpSp>
        <p:nvGrpSpPr>
          <p:cNvPr id="54" name="Group 53出自【趣你的PPT】(微信:qunideppt)：最优质的PPT资源库"/>
          <p:cNvGrpSpPr/>
          <p:nvPr/>
        </p:nvGrpSpPr>
        <p:grpSpPr>
          <a:xfrm>
            <a:off x="4002604" y="3583508"/>
            <a:ext cx="1944216" cy="1291771"/>
            <a:chOff x="3993460" y="3327476"/>
            <a:chExt cx="1944216" cy="1291771"/>
          </a:xfrm>
        </p:grpSpPr>
        <p:sp>
          <p:nvSpPr>
            <p:cNvPr id="55" name="出自【趣你的PPT】(微信:qunideppt)：最优质的PPT资源库"/>
            <p:cNvSpPr/>
            <p:nvPr/>
          </p:nvSpPr>
          <p:spPr>
            <a:xfrm>
              <a:off x="3993460" y="3327476"/>
              <a:ext cx="1944216" cy="12917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 txBox="1"/>
            <p:nvPr/>
          </p:nvSpPr>
          <p:spPr>
            <a:xfrm>
              <a:off x="4511475" y="3827466"/>
              <a:ext cx="1224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</p:grpSp>
      <p:grpSp>
        <p:nvGrpSpPr>
          <p:cNvPr id="57" name="Group 56出自【趣你的PPT】(微信:qunideppt)：最优质的PPT资源库"/>
          <p:cNvGrpSpPr/>
          <p:nvPr/>
        </p:nvGrpSpPr>
        <p:grpSpPr>
          <a:xfrm>
            <a:off x="5946820" y="3079453"/>
            <a:ext cx="1944216" cy="1791454"/>
            <a:chOff x="5937676" y="2823421"/>
            <a:chExt cx="1944216" cy="1791454"/>
          </a:xfrm>
        </p:grpSpPr>
        <p:sp>
          <p:nvSpPr>
            <p:cNvPr id="58" name="出自【趣你的PPT】(微信:qunideppt)：最优质的PPT资源库"/>
            <p:cNvSpPr/>
            <p:nvPr/>
          </p:nvSpPr>
          <p:spPr>
            <a:xfrm>
              <a:off x="5937676" y="2823421"/>
              <a:ext cx="1944216" cy="1791454"/>
            </a:xfrm>
            <a:prstGeom prst="rect">
              <a:avLst/>
            </a:prstGeom>
            <a:solidFill>
              <a:srgbClr val="3276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 txBox="1"/>
            <p:nvPr/>
          </p:nvSpPr>
          <p:spPr>
            <a:xfrm>
              <a:off x="6497309" y="3573251"/>
              <a:ext cx="1224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</p:grpSp>
      <p:grpSp>
        <p:nvGrpSpPr>
          <p:cNvPr id="60" name="Group 59出自【趣你的PPT】(微信:qunideppt)：最优质的PPT资源库"/>
          <p:cNvGrpSpPr/>
          <p:nvPr/>
        </p:nvGrpSpPr>
        <p:grpSpPr>
          <a:xfrm>
            <a:off x="7891036" y="2287364"/>
            <a:ext cx="1944216" cy="2592288"/>
            <a:chOff x="7881892" y="2031332"/>
            <a:chExt cx="1944216" cy="2592288"/>
          </a:xfrm>
        </p:grpSpPr>
        <p:sp>
          <p:nvSpPr>
            <p:cNvPr id="61" name="出自【趣你的PPT】(微信:qunideppt)：最优质的PPT资源库"/>
            <p:cNvSpPr/>
            <p:nvPr/>
          </p:nvSpPr>
          <p:spPr>
            <a:xfrm>
              <a:off x="7881892" y="2031332"/>
              <a:ext cx="1944216" cy="25922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 txBox="1"/>
            <p:nvPr/>
          </p:nvSpPr>
          <p:spPr>
            <a:xfrm>
              <a:off x="8407407" y="3173141"/>
              <a:ext cx="12241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</p:grpSp>
      <p:grpSp>
        <p:nvGrpSpPr>
          <p:cNvPr id="63" name="Group 62出自【趣你的PPT】(微信:qunideppt)：最优质的PPT资源库"/>
          <p:cNvGrpSpPr/>
          <p:nvPr/>
        </p:nvGrpSpPr>
        <p:grpSpPr>
          <a:xfrm>
            <a:off x="2539551" y="3272763"/>
            <a:ext cx="886404" cy="787961"/>
            <a:chOff x="4419600" y="627063"/>
            <a:chExt cx="6392863" cy="5773737"/>
          </a:xfrm>
        </p:grpSpPr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46825" y="3440113"/>
              <a:ext cx="3068638" cy="2022475"/>
            </a:xfrm>
            <a:custGeom>
              <a:avLst/>
              <a:gdLst>
                <a:gd name="T0" fmla="*/ 54 w 817"/>
                <a:gd name="T1" fmla="*/ 538 h 538"/>
                <a:gd name="T2" fmla="*/ 0 w 817"/>
                <a:gd name="T3" fmla="*/ 418 h 538"/>
                <a:gd name="T4" fmla="*/ 27 w 817"/>
                <a:gd name="T5" fmla="*/ 391 h 538"/>
                <a:gd name="T6" fmla="*/ 113 w 817"/>
                <a:gd name="T7" fmla="*/ 359 h 538"/>
                <a:gd name="T8" fmla="*/ 449 w 817"/>
                <a:gd name="T9" fmla="*/ 223 h 538"/>
                <a:gd name="T10" fmla="*/ 300 w 817"/>
                <a:gd name="T11" fmla="*/ 209 h 538"/>
                <a:gd name="T12" fmla="*/ 504 w 817"/>
                <a:gd name="T13" fmla="*/ 5 h 538"/>
                <a:gd name="T14" fmla="*/ 586 w 817"/>
                <a:gd name="T15" fmla="*/ 52 h 538"/>
                <a:gd name="T16" fmla="*/ 706 w 817"/>
                <a:gd name="T17" fmla="*/ 123 h 538"/>
                <a:gd name="T18" fmla="*/ 817 w 817"/>
                <a:gd name="T19" fmla="*/ 225 h 538"/>
                <a:gd name="T20" fmla="*/ 808 w 817"/>
                <a:gd name="T21" fmla="*/ 302 h 538"/>
                <a:gd name="T22" fmla="*/ 647 w 817"/>
                <a:gd name="T23" fmla="*/ 350 h 538"/>
                <a:gd name="T24" fmla="*/ 429 w 817"/>
                <a:gd name="T25" fmla="*/ 404 h 538"/>
                <a:gd name="T26" fmla="*/ 261 w 817"/>
                <a:gd name="T27" fmla="*/ 486 h 538"/>
                <a:gd name="T28" fmla="*/ 54 w 817"/>
                <a:gd name="T29" fmla="*/ 53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7" h="538">
                  <a:moveTo>
                    <a:pt x="54" y="538"/>
                  </a:moveTo>
                  <a:cubicBezTo>
                    <a:pt x="52" y="529"/>
                    <a:pt x="0" y="418"/>
                    <a:pt x="0" y="418"/>
                  </a:cubicBezTo>
                  <a:cubicBezTo>
                    <a:pt x="27" y="391"/>
                    <a:pt x="27" y="391"/>
                    <a:pt x="27" y="391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113" y="359"/>
                    <a:pt x="420" y="227"/>
                    <a:pt x="449" y="223"/>
                  </a:cubicBezTo>
                  <a:cubicBezTo>
                    <a:pt x="300" y="209"/>
                    <a:pt x="300" y="209"/>
                    <a:pt x="300" y="209"/>
                  </a:cubicBezTo>
                  <a:cubicBezTo>
                    <a:pt x="300" y="209"/>
                    <a:pt x="477" y="0"/>
                    <a:pt x="504" y="5"/>
                  </a:cubicBezTo>
                  <a:cubicBezTo>
                    <a:pt x="531" y="9"/>
                    <a:pt x="579" y="54"/>
                    <a:pt x="586" y="52"/>
                  </a:cubicBezTo>
                  <a:cubicBezTo>
                    <a:pt x="592" y="50"/>
                    <a:pt x="706" y="123"/>
                    <a:pt x="706" y="123"/>
                  </a:cubicBezTo>
                  <a:cubicBezTo>
                    <a:pt x="706" y="123"/>
                    <a:pt x="813" y="196"/>
                    <a:pt x="817" y="225"/>
                  </a:cubicBezTo>
                  <a:cubicBezTo>
                    <a:pt x="808" y="302"/>
                    <a:pt x="808" y="302"/>
                    <a:pt x="808" y="302"/>
                  </a:cubicBezTo>
                  <a:cubicBezTo>
                    <a:pt x="808" y="302"/>
                    <a:pt x="669" y="352"/>
                    <a:pt x="647" y="350"/>
                  </a:cubicBezTo>
                  <a:cubicBezTo>
                    <a:pt x="624" y="348"/>
                    <a:pt x="447" y="398"/>
                    <a:pt x="429" y="404"/>
                  </a:cubicBezTo>
                  <a:cubicBezTo>
                    <a:pt x="411" y="411"/>
                    <a:pt x="270" y="486"/>
                    <a:pt x="261" y="486"/>
                  </a:cubicBezTo>
                  <a:cubicBezTo>
                    <a:pt x="252" y="486"/>
                    <a:pt x="54" y="538"/>
                    <a:pt x="54" y="538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89838" y="3962400"/>
              <a:ext cx="1187450" cy="1179512"/>
            </a:xfrm>
            <a:custGeom>
              <a:avLst/>
              <a:gdLst>
                <a:gd name="T0" fmla="*/ 16 w 316"/>
                <a:gd name="T1" fmla="*/ 222 h 314"/>
                <a:gd name="T2" fmla="*/ 184 w 316"/>
                <a:gd name="T3" fmla="*/ 104 h 314"/>
                <a:gd name="T4" fmla="*/ 282 w 316"/>
                <a:gd name="T5" fmla="*/ 143 h 314"/>
                <a:gd name="T6" fmla="*/ 196 w 316"/>
                <a:gd name="T7" fmla="*/ 82 h 314"/>
                <a:gd name="T8" fmla="*/ 200 w 316"/>
                <a:gd name="T9" fmla="*/ 0 h 314"/>
                <a:gd name="T10" fmla="*/ 273 w 316"/>
                <a:gd name="T11" fmla="*/ 0 h 314"/>
                <a:gd name="T12" fmla="*/ 316 w 316"/>
                <a:gd name="T13" fmla="*/ 133 h 314"/>
                <a:gd name="T14" fmla="*/ 286 w 316"/>
                <a:gd name="T15" fmla="*/ 189 h 314"/>
                <a:gd name="T16" fmla="*/ 276 w 316"/>
                <a:gd name="T17" fmla="*/ 217 h 314"/>
                <a:gd name="T18" fmla="*/ 98 w 316"/>
                <a:gd name="T19" fmla="*/ 265 h 314"/>
                <a:gd name="T20" fmla="*/ 1 w 316"/>
                <a:gd name="T21" fmla="*/ 314 h 314"/>
                <a:gd name="T22" fmla="*/ 16 w 316"/>
                <a:gd name="T23" fmla="*/ 222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6" h="314">
                  <a:moveTo>
                    <a:pt x="16" y="222"/>
                  </a:moveTo>
                  <a:cubicBezTo>
                    <a:pt x="41" y="209"/>
                    <a:pt x="184" y="104"/>
                    <a:pt x="184" y="104"/>
                  </a:cubicBezTo>
                  <a:cubicBezTo>
                    <a:pt x="282" y="143"/>
                    <a:pt x="282" y="143"/>
                    <a:pt x="282" y="143"/>
                  </a:cubicBezTo>
                  <a:cubicBezTo>
                    <a:pt x="196" y="82"/>
                    <a:pt x="196" y="82"/>
                    <a:pt x="196" y="82"/>
                  </a:cubicBezTo>
                  <a:cubicBezTo>
                    <a:pt x="196" y="82"/>
                    <a:pt x="189" y="0"/>
                    <a:pt x="200" y="0"/>
                  </a:cubicBezTo>
                  <a:cubicBezTo>
                    <a:pt x="211" y="0"/>
                    <a:pt x="273" y="0"/>
                    <a:pt x="273" y="0"/>
                  </a:cubicBezTo>
                  <a:cubicBezTo>
                    <a:pt x="316" y="133"/>
                    <a:pt x="316" y="133"/>
                    <a:pt x="316" y="133"/>
                  </a:cubicBezTo>
                  <a:cubicBezTo>
                    <a:pt x="316" y="133"/>
                    <a:pt x="293" y="190"/>
                    <a:pt x="286" y="189"/>
                  </a:cubicBezTo>
                  <a:cubicBezTo>
                    <a:pt x="283" y="189"/>
                    <a:pt x="279" y="202"/>
                    <a:pt x="276" y="217"/>
                  </a:cubicBezTo>
                  <a:cubicBezTo>
                    <a:pt x="216" y="231"/>
                    <a:pt x="112" y="260"/>
                    <a:pt x="98" y="265"/>
                  </a:cubicBezTo>
                  <a:cubicBezTo>
                    <a:pt x="88" y="269"/>
                    <a:pt x="43" y="293"/>
                    <a:pt x="1" y="314"/>
                  </a:cubicBezTo>
                  <a:cubicBezTo>
                    <a:pt x="0" y="274"/>
                    <a:pt x="3" y="230"/>
                    <a:pt x="16" y="222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46825" y="4668838"/>
              <a:ext cx="890588" cy="793750"/>
            </a:xfrm>
            <a:custGeom>
              <a:avLst/>
              <a:gdLst>
                <a:gd name="T0" fmla="*/ 0 w 237"/>
                <a:gd name="T1" fmla="*/ 91 h 211"/>
                <a:gd name="T2" fmla="*/ 27 w 237"/>
                <a:gd name="T3" fmla="*/ 64 h 211"/>
                <a:gd name="T4" fmla="*/ 113 w 237"/>
                <a:gd name="T5" fmla="*/ 32 h 211"/>
                <a:gd name="T6" fmla="*/ 188 w 237"/>
                <a:gd name="T7" fmla="*/ 0 h 211"/>
                <a:gd name="T8" fmla="*/ 237 w 237"/>
                <a:gd name="T9" fmla="*/ 164 h 211"/>
                <a:gd name="T10" fmla="*/ 54 w 237"/>
                <a:gd name="T11" fmla="*/ 211 h 211"/>
                <a:gd name="T12" fmla="*/ 0 w 237"/>
                <a:gd name="T13" fmla="*/ 9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211">
                  <a:moveTo>
                    <a:pt x="0" y="91"/>
                  </a:moveTo>
                  <a:cubicBezTo>
                    <a:pt x="27" y="64"/>
                    <a:pt x="27" y="64"/>
                    <a:pt x="27" y="64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13" y="32"/>
                    <a:pt x="145" y="19"/>
                    <a:pt x="188" y="0"/>
                  </a:cubicBezTo>
                  <a:cubicBezTo>
                    <a:pt x="201" y="44"/>
                    <a:pt x="220" y="109"/>
                    <a:pt x="237" y="164"/>
                  </a:cubicBezTo>
                  <a:cubicBezTo>
                    <a:pt x="183" y="177"/>
                    <a:pt x="54" y="211"/>
                    <a:pt x="54" y="211"/>
                  </a:cubicBezTo>
                  <a:cubicBezTo>
                    <a:pt x="52" y="202"/>
                    <a:pt x="0" y="91"/>
                    <a:pt x="0" y="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90038" y="5089525"/>
              <a:ext cx="830263" cy="709612"/>
            </a:xfrm>
            <a:custGeom>
              <a:avLst/>
              <a:gdLst>
                <a:gd name="T0" fmla="*/ 221 w 221"/>
                <a:gd name="T1" fmla="*/ 179 h 189"/>
                <a:gd name="T2" fmla="*/ 142 w 221"/>
                <a:gd name="T3" fmla="*/ 165 h 189"/>
                <a:gd name="T4" fmla="*/ 55 w 221"/>
                <a:gd name="T5" fmla="*/ 151 h 189"/>
                <a:gd name="T6" fmla="*/ 0 w 221"/>
                <a:gd name="T7" fmla="*/ 184 h 189"/>
                <a:gd name="T8" fmla="*/ 31 w 221"/>
                <a:gd name="T9" fmla="*/ 89 h 189"/>
                <a:gd name="T10" fmla="*/ 52 w 221"/>
                <a:gd name="T11" fmla="*/ 0 h 189"/>
                <a:gd name="T12" fmla="*/ 90 w 221"/>
                <a:gd name="T13" fmla="*/ 51 h 189"/>
                <a:gd name="T14" fmla="*/ 113 w 221"/>
                <a:gd name="T15" fmla="*/ 77 h 189"/>
                <a:gd name="T16" fmla="*/ 159 w 221"/>
                <a:gd name="T17" fmla="*/ 140 h 189"/>
                <a:gd name="T18" fmla="*/ 221 w 221"/>
                <a:gd name="T19" fmla="*/ 17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189">
                  <a:moveTo>
                    <a:pt x="221" y="179"/>
                  </a:moveTo>
                  <a:cubicBezTo>
                    <a:pt x="221" y="179"/>
                    <a:pt x="169" y="185"/>
                    <a:pt x="142" y="165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5" y="151"/>
                    <a:pt x="27" y="189"/>
                    <a:pt x="0" y="184"/>
                  </a:cubicBezTo>
                  <a:cubicBezTo>
                    <a:pt x="0" y="184"/>
                    <a:pt x="28" y="97"/>
                    <a:pt x="31" y="89"/>
                  </a:cubicBezTo>
                  <a:cubicBezTo>
                    <a:pt x="33" y="81"/>
                    <a:pt x="52" y="0"/>
                    <a:pt x="52" y="0"/>
                  </a:cubicBezTo>
                  <a:cubicBezTo>
                    <a:pt x="90" y="51"/>
                    <a:pt x="90" y="51"/>
                    <a:pt x="90" y="51"/>
                  </a:cubicBezTo>
                  <a:cubicBezTo>
                    <a:pt x="90" y="51"/>
                    <a:pt x="101" y="65"/>
                    <a:pt x="113" y="77"/>
                  </a:cubicBezTo>
                  <a:cubicBezTo>
                    <a:pt x="126" y="88"/>
                    <a:pt x="138" y="133"/>
                    <a:pt x="159" y="140"/>
                  </a:cubicBezTo>
                  <a:cubicBezTo>
                    <a:pt x="159" y="140"/>
                    <a:pt x="221" y="156"/>
                    <a:pt x="221" y="179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90038" y="5141913"/>
              <a:ext cx="1071563" cy="1258887"/>
            </a:xfrm>
            <a:custGeom>
              <a:avLst/>
              <a:gdLst>
                <a:gd name="T0" fmla="*/ 64 w 285"/>
                <a:gd name="T1" fmla="*/ 0 h 335"/>
                <a:gd name="T2" fmla="*/ 94 w 285"/>
                <a:gd name="T3" fmla="*/ 97 h 335"/>
                <a:gd name="T4" fmla="*/ 176 w 285"/>
                <a:gd name="T5" fmla="*/ 208 h 335"/>
                <a:gd name="T6" fmla="*/ 273 w 285"/>
                <a:gd name="T7" fmla="*/ 297 h 335"/>
                <a:gd name="T8" fmla="*/ 274 w 285"/>
                <a:gd name="T9" fmla="*/ 328 h 335"/>
                <a:gd name="T10" fmla="*/ 219 w 285"/>
                <a:gd name="T11" fmla="*/ 294 h 335"/>
                <a:gd name="T12" fmla="*/ 160 w 285"/>
                <a:gd name="T13" fmla="*/ 251 h 335"/>
                <a:gd name="T14" fmla="*/ 171 w 285"/>
                <a:gd name="T15" fmla="*/ 294 h 335"/>
                <a:gd name="T16" fmla="*/ 201 w 285"/>
                <a:gd name="T17" fmla="*/ 329 h 335"/>
                <a:gd name="T18" fmla="*/ 155 w 285"/>
                <a:gd name="T19" fmla="*/ 306 h 335"/>
                <a:gd name="T20" fmla="*/ 113 w 285"/>
                <a:gd name="T21" fmla="*/ 249 h 335"/>
                <a:gd name="T22" fmla="*/ 79 w 285"/>
                <a:gd name="T23" fmla="*/ 265 h 335"/>
                <a:gd name="T24" fmla="*/ 77 w 285"/>
                <a:gd name="T25" fmla="*/ 330 h 335"/>
                <a:gd name="T26" fmla="*/ 52 w 285"/>
                <a:gd name="T27" fmla="*/ 290 h 335"/>
                <a:gd name="T28" fmla="*/ 31 w 285"/>
                <a:gd name="T29" fmla="*/ 287 h 335"/>
                <a:gd name="T30" fmla="*/ 52 w 285"/>
                <a:gd name="T31" fmla="*/ 222 h 335"/>
                <a:gd name="T32" fmla="*/ 40 w 285"/>
                <a:gd name="T33" fmla="*/ 154 h 335"/>
                <a:gd name="T34" fmla="*/ 16 w 285"/>
                <a:gd name="T35" fmla="*/ 85 h 335"/>
                <a:gd name="T36" fmla="*/ 0 w 285"/>
                <a:gd name="T37" fmla="*/ 0 h 335"/>
                <a:gd name="T38" fmla="*/ 64 w 285"/>
                <a:gd name="T39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" h="335">
                  <a:moveTo>
                    <a:pt x="64" y="0"/>
                  </a:moveTo>
                  <a:cubicBezTo>
                    <a:pt x="94" y="97"/>
                    <a:pt x="94" y="97"/>
                    <a:pt x="94" y="97"/>
                  </a:cubicBezTo>
                  <a:cubicBezTo>
                    <a:pt x="94" y="97"/>
                    <a:pt x="149" y="188"/>
                    <a:pt x="176" y="208"/>
                  </a:cubicBezTo>
                  <a:cubicBezTo>
                    <a:pt x="176" y="208"/>
                    <a:pt x="280" y="278"/>
                    <a:pt x="273" y="297"/>
                  </a:cubicBezTo>
                  <a:cubicBezTo>
                    <a:pt x="273" y="297"/>
                    <a:pt x="285" y="324"/>
                    <a:pt x="274" y="328"/>
                  </a:cubicBezTo>
                  <a:cubicBezTo>
                    <a:pt x="262" y="333"/>
                    <a:pt x="219" y="294"/>
                    <a:pt x="219" y="294"/>
                  </a:cubicBezTo>
                  <a:cubicBezTo>
                    <a:pt x="160" y="251"/>
                    <a:pt x="160" y="251"/>
                    <a:pt x="160" y="251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208" y="322"/>
                    <a:pt x="201" y="329"/>
                  </a:cubicBezTo>
                  <a:cubicBezTo>
                    <a:pt x="194" y="335"/>
                    <a:pt x="158" y="312"/>
                    <a:pt x="155" y="306"/>
                  </a:cubicBezTo>
                  <a:cubicBezTo>
                    <a:pt x="153" y="299"/>
                    <a:pt x="126" y="253"/>
                    <a:pt x="113" y="249"/>
                  </a:cubicBezTo>
                  <a:cubicBezTo>
                    <a:pt x="101" y="244"/>
                    <a:pt x="79" y="265"/>
                    <a:pt x="79" y="265"/>
                  </a:cubicBezTo>
                  <a:cubicBezTo>
                    <a:pt x="79" y="265"/>
                    <a:pt x="89" y="334"/>
                    <a:pt x="77" y="330"/>
                  </a:cubicBezTo>
                  <a:cubicBezTo>
                    <a:pt x="77" y="330"/>
                    <a:pt x="54" y="324"/>
                    <a:pt x="52" y="290"/>
                  </a:cubicBezTo>
                  <a:cubicBezTo>
                    <a:pt x="52" y="290"/>
                    <a:pt x="31" y="299"/>
                    <a:pt x="31" y="287"/>
                  </a:cubicBezTo>
                  <a:cubicBezTo>
                    <a:pt x="31" y="287"/>
                    <a:pt x="58" y="237"/>
                    <a:pt x="52" y="222"/>
                  </a:cubicBezTo>
                  <a:cubicBezTo>
                    <a:pt x="46" y="206"/>
                    <a:pt x="32" y="188"/>
                    <a:pt x="40" y="154"/>
                  </a:cubicBezTo>
                  <a:cubicBezTo>
                    <a:pt x="40" y="154"/>
                    <a:pt x="22" y="108"/>
                    <a:pt x="16" y="85"/>
                  </a:cubicBezTo>
                  <a:cubicBezTo>
                    <a:pt x="10" y="63"/>
                    <a:pt x="0" y="0"/>
                    <a:pt x="0" y="0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07513" y="5781675"/>
              <a:ext cx="179388" cy="498475"/>
            </a:xfrm>
            <a:custGeom>
              <a:avLst/>
              <a:gdLst>
                <a:gd name="T0" fmla="*/ 23 w 48"/>
                <a:gd name="T1" fmla="*/ 133 h 133"/>
                <a:gd name="T2" fmla="*/ 21 w 48"/>
                <a:gd name="T3" fmla="*/ 120 h 133"/>
                <a:gd name="T4" fmla="*/ 0 w 48"/>
                <a:gd name="T5" fmla="*/ 117 h 133"/>
                <a:gd name="T6" fmla="*/ 21 w 48"/>
                <a:gd name="T7" fmla="*/ 52 h 133"/>
                <a:gd name="T8" fmla="*/ 7 w 48"/>
                <a:gd name="T9" fmla="*/ 0 h 133"/>
                <a:gd name="T10" fmla="*/ 48 w 48"/>
                <a:gd name="T11" fmla="*/ 49 h 133"/>
                <a:gd name="T12" fmla="*/ 23 w 48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33">
                  <a:moveTo>
                    <a:pt x="23" y="133"/>
                  </a:moveTo>
                  <a:cubicBezTo>
                    <a:pt x="22" y="129"/>
                    <a:pt x="21" y="125"/>
                    <a:pt x="21" y="120"/>
                  </a:cubicBezTo>
                  <a:cubicBezTo>
                    <a:pt x="21" y="120"/>
                    <a:pt x="0" y="129"/>
                    <a:pt x="0" y="117"/>
                  </a:cubicBezTo>
                  <a:cubicBezTo>
                    <a:pt x="0" y="117"/>
                    <a:pt x="27" y="67"/>
                    <a:pt x="21" y="52"/>
                  </a:cubicBezTo>
                  <a:cubicBezTo>
                    <a:pt x="17" y="38"/>
                    <a:pt x="6" y="24"/>
                    <a:pt x="7" y="0"/>
                  </a:cubicBezTo>
                  <a:cubicBezTo>
                    <a:pt x="29" y="14"/>
                    <a:pt x="48" y="49"/>
                    <a:pt x="48" y="49"/>
                  </a:cubicBezTo>
                  <a:cubicBezTo>
                    <a:pt x="32" y="69"/>
                    <a:pt x="26" y="107"/>
                    <a:pt x="23" y="133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77388" y="5969000"/>
              <a:ext cx="209550" cy="330200"/>
            </a:xfrm>
            <a:custGeom>
              <a:avLst/>
              <a:gdLst>
                <a:gd name="T0" fmla="*/ 12 w 56"/>
                <a:gd name="T1" fmla="*/ 0 h 88"/>
                <a:gd name="T2" fmla="*/ 56 w 56"/>
                <a:gd name="T3" fmla="*/ 88 h 88"/>
                <a:gd name="T4" fmla="*/ 54 w 56"/>
                <a:gd name="T5" fmla="*/ 84 h 88"/>
                <a:gd name="T6" fmla="*/ 12 w 56"/>
                <a:gd name="T7" fmla="*/ 28 h 88"/>
                <a:gd name="T8" fmla="*/ 0 w 56"/>
                <a:gd name="T9" fmla="*/ 29 h 88"/>
                <a:gd name="T10" fmla="*/ 12 w 56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88">
                  <a:moveTo>
                    <a:pt x="12" y="0"/>
                  </a:moveTo>
                  <a:cubicBezTo>
                    <a:pt x="29" y="13"/>
                    <a:pt x="47" y="60"/>
                    <a:pt x="56" y="88"/>
                  </a:cubicBezTo>
                  <a:cubicBezTo>
                    <a:pt x="55" y="86"/>
                    <a:pt x="54" y="85"/>
                    <a:pt x="54" y="84"/>
                  </a:cubicBezTo>
                  <a:cubicBezTo>
                    <a:pt x="51" y="78"/>
                    <a:pt x="24" y="32"/>
                    <a:pt x="12" y="28"/>
                  </a:cubicBezTo>
                  <a:cubicBezTo>
                    <a:pt x="8" y="26"/>
                    <a:pt x="4" y="27"/>
                    <a:pt x="0" y="29"/>
                  </a:cubicBezTo>
                  <a:cubicBezTo>
                    <a:pt x="6" y="14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09150" y="5908675"/>
              <a:ext cx="22225" cy="26987"/>
            </a:xfrm>
            <a:custGeom>
              <a:avLst/>
              <a:gdLst>
                <a:gd name="T0" fmla="*/ 3 w 6"/>
                <a:gd name="T1" fmla="*/ 0 h 7"/>
                <a:gd name="T2" fmla="*/ 6 w 6"/>
                <a:gd name="T3" fmla="*/ 7 h 7"/>
                <a:gd name="T4" fmla="*/ 3 w 6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3" y="0"/>
                    <a:pt x="4" y="3"/>
                    <a:pt x="6" y="7"/>
                  </a:cubicBezTo>
                  <a:cubicBezTo>
                    <a:pt x="0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31375" y="5935663"/>
              <a:ext cx="530225" cy="454025"/>
            </a:xfrm>
            <a:custGeom>
              <a:avLst/>
              <a:gdLst>
                <a:gd name="T0" fmla="*/ 27 w 141"/>
                <a:gd name="T1" fmla="*/ 46 h 121"/>
                <a:gd name="T2" fmla="*/ 0 w 141"/>
                <a:gd name="T3" fmla="*/ 0 h 121"/>
                <a:gd name="T4" fmla="*/ 26 w 141"/>
                <a:gd name="T5" fmla="*/ 20 h 121"/>
                <a:gd name="T6" fmla="*/ 132 w 141"/>
                <a:gd name="T7" fmla="*/ 87 h 121"/>
                <a:gd name="T8" fmla="*/ 131 w 141"/>
                <a:gd name="T9" fmla="*/ 116 h 121"/>
                <a:gd name="T10" fmla="*/ 76 w 141"/>
                <a:gd name="T11" fmla="*/ 82 h 121"/>
                <a:gd name="T12" fmla="*/ 27 w 141"/>
                <a:gd name="T13" fmla="*/ 4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121">
                  <a:moveTo>
                    <a:pt x="27" y="46"/>
                  </a:moveTo>
                  <a:cubicBezTo>
                    <a:pt x="14" y="26"/>
                    <a:pt x="5" y="9"/>
                    <a:pt x="0" y="0"/>
                  </a:cubicBezTo>
                  <a:cubicBezTo>
                    <a:pt x="4" y="4"/>
                    <a:pt x="12" y="10"/>
                    <a:pt x="26" y="20"/>
                  </a:cubicBezTo>
                  <a:cubicBezTo>
                    <a:pt x="50" y="35"/>
                    <a:pt x="100" y="67"/>
                    <a:pt x="132" y="87"/>
                  </a:cubicBezTo>
                  <a:cubicBezTo>
                    <a:pt x="134" y="94"/>
                    <a:pt x="141" y="112"/>
                    <a:pt x="131" y="116"/>
                  </a:cubicBezTo>
                  <a:cubicBezTo>
                    <a:pt x="119" y="121"/>
                    <a:pt x="76" y="82"/>
                    <a:pt x="76" y="82"/>
                  </a:cubicBezTo>
                  <a:lnTo>
                    <a:pt x="27" y="46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90038" y="5141913"/>
              <a:ext cx="271463" cy="568325"/>
            </a:xfrm>
            <a:custGeom>
              <a:avLst/>
              <a:gdLst>
                <a:gd name="T0" fmla="*/ 64 w 72"/>
                <a:gd name="T1" fmla="*/ 104 h 151"/>
                <a:gd name="T2" fmla="*/ 39 w 72"/>
                <a:gd name="T3" fmla="*/ 151 h 151"/>
                <a:gd name="T4" fmla="*/ 16 w 72"/>
                <a:gd name="T5" fmla="*/ 85 h 151"/>
                <a:gd name="T6" fmla="*/ 0 w 72"/>
                <a:gd name="T7" fmla="*/ 0 h 151"/>
                <a:gd name="T8" fmla="*/ 46 w 72"/>
                <a:gd name="T9" fmla="*/ 0 h 151"/>
                <a:gd name="T10" fmla="*/ 64 w 72"/>
                <a:gd name="T11" fmla="*/ 10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151">
                  <a:moveTo>
                    <a:pt x="64" y="104"/>
                  </a:moveTo>
                  <a:cubicBezTo>
                    <a:pt x="72" y="112"/>
                    <a:pt x="61" y="135"/>
                    <a:pt x="39" y="151"/>
                  </a:cubicBezTo>
                  <a:cubicBezTo>
                    <a:pt x="36" y="142"/>
                    <a:pt x="21" y="105"/>
                    <a:pt x="16" y="85"/>
                  </a:cubicBezTo>
                  <a:cubicBezTo>
                    <a:pt x="10" y="63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36"/>
                    <a:pt x="55" y="93"/>
                    <a:pt x="64" y="104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34450" y="4770438"/>
              <a:ext cx="552450" cy="536575"/>
            </a:xfrm>
            <a:custGeom>
              <a:avLst/>
              <a:gdLst>
                <a:gd name="T0" fmla="*/ 128 w 147"/>
                <a:gd name="T1" fmla="*/ 8 h 143"/>
                <a:gd name="T2" fmla="*/ 147 w 147"/>
                <a:gd name="T3" fmla="*/ 115 h 143"/>
                <a:gd name="T4" fmla="*/ 68 w 147"/>
                <a:gd name="T5" fmla="*/ 134 h 143"/>
                <a:gd name="T6" fmla="*/ 28 w 147"/>
                <a:gd name="T7" fmla="*/ 0 h 143"/>
                <a:gd name="T8" fmla="*/ 128 w 147"/>
                <a:gd name="T9" fmla="*/ 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3">
                  <a:moveTo>
                    <a:pt x="128" y="8"/>
                  </a:move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29" y="143"/>
                    <a:pt x="68" y="134"/>
                  </a:cubicBezTo>
                  <a:cubicBezTo>
                    <a:pt x="68" y="134"/>
                    <a:pt x="0" y="31"/>
                    <a:pt x="28" y="0"/>
                  </a:cubicBezTo>
                  <a:lnTo>
                    <a:pt x="128" y="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9600" y="4360863"/>
              <a:ext cx="1044575" cy="1652587"/>
            </a:xfrm>
            <a:custGeom>
              <a:avLst/>
              <a:gdLst>
                <a:gd name="T0" fmla="*/ 173 w 278"/>
                <a:gd name="T1" fmla="*/ 36 h 440"/>
                <a:gd name="T2" fmla="*/ 74 w 278"/>
                <a:gd name="T3" fmla="*/ 10 h 440"/>
                <a:gd name="T4" fmla="*/ 32 w 278"/>
                <a:gd name="T5" fmla="*/ 131 h 440"/>
                <a:gd name="T6" fmla="*/ 53 w 278"/>
                <a:gd name="T7" fmla="*/ 131 h 440"/>
                <a:gd name="T8" fmla="*/ 6 w 278"/>
                <a:gd name="T9" fmla="*/ 314 h 440"/>
                <a:gd name="T10" fmla="*/ 89 w 278"/>
                <a:gd name="T11" fmla="*/ 440 h 440"/>
                <a:gd name="T12" fmla="*/ 121 w 278"/>
                <a:gd name="T13" fmla="*/ 325 h 440"/>
                <a:gd name="T14" fmla="*/ 205 w 278"/>
                <a:gd name="T15" fmla="*/ 224 h 440"/>
                <a:gd name="T16" fmla="*/ 247 w 278"/>
                <a:gd name="T17" fmla="*/ 241 h 440"/>
                <a:gd name="T18" fmla="*/ 278 w 278"/>
                <a:gd name="T19" fmla="*/ 94 h 440"/>
                <a:gd name="T20" fmla="*/ 173 w 278"/>
                <a:gd name="T21" fmla="*/ 3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8" h="440">
                  <a:moveTo>
                    <a:pt x="173" y="36"/>
                  </a:moveTo>
                  <a:cubicBezTo>
                    <a:pt x="173" y="36"/>
                    <a:pt x="105" y="0"/>
                    <a:pt x="74" y="10"/>
                  </a:cubicBezTo>
                  <a:cubicBezTo>
                    <a:pt x="74" y="10"/>
                    <a:pt x="21" y="0"/>
                    <a:pt x="32" y="13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3" y="131"/>
                    <a:pt x="0" y="277"/>
                    <a:pt x="6" y="314"/>
                  </a:cubicBezTo>
                  <a:cubicBezTo>
                    <a:pt x="11" y="351"/>
                    <a:pt x="52" y="429"/>
                    <a:pt x="89" y="440"/>
                  </a:cubicBezTo>
                  <a:cubicBezTo>
                    <a:pt x="89" y="440"/>
                    <a:pt x="105" y="346"/>
                    <a:pt x="121" y="325"/>
                  </a:cubicBezTo>
                  <a:cubicBezTo>
                    <a:pt x="137" y="304"/>
                    <a:pt x="163" y="207"/>
                    <a:pt x="205" y="224"/>
                  </a:cubicBezTo>
                  <a:cubicBezTo>
                    <a:pt x="247" y="241"/>
                    <a:pt x="247" y="241"/>
                    <a:pt x="247" y="241"/>
                  </a:cubicBezTo>
                  <a:cubicBezTo>
                    <a:pt x="278" y="94"/>
                    <a:pt x="278" y="94"/>
                    <a:pt x="278" y="94"/>
                  </a:cubicBezTo>
                  <a:lnTo>
                    <a:pt x="173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11763" y="2922588"/>
              <a:ext cx="2551113" cy="3230562"/>
            </a:xfrm>
            <a:custGeom>
              <a:avLst/>
              <a:gdLst>
                <a:gd name="T0" fmla="*/ 634 w 679"/>
                <a:gd name="T1" fmla="*/ 277 h 860"/>
                <a:gd name="T2" fmla="*/ 676 w 679"/>
                <a:gd name="T3" fmla="*/ 482 h 860"/>
                <a:gd name="T4" fmla="*/ 676 w 679"/>
                <a:gd name="T5" fmla="*/ 754 h 860"/>
                <a:gd name="T6" fmla="*/ 602 w 679"/>
                <a:gd name="T7" fmla="*/ 856 h 860"/>
                <a:gd name="T8" fmla="*/ 470 w 679"/>
                <a:gd name="T9" fmla="*/ 823 h 860"/>
                <a:gd name="T10" fmla="*/ 0 w 679"/>
                <a:gd name="T11" fmla="*/ 629 h 860"/>
                <a:gd name="T12" fmla="*/ 52 w 679"/>
                <a:gd name="T13" fmla="*/ 449 h 860"/>
                <a:gd name="T14" fmla="*/ 188 w 679"/>
                <a:gd name="T15" fmla="*/ 508 h 860"/>
                <a:gd name="T16" fmla="*/ 452 w 679"/>
                <a:gd name="T17" fmla="*/ 607 h 860"/>
                <a:gd name="T18" fmla="*/ 390 w 679"/>
                <a:gd name="T19" fmla="*/ 483 h 860"/>
                <a:gd name="T20" fmla="*/ 261 w 679"/>
                <a:gd name="T21" fmla="*/ 143 h 860"/>
                <a:gd name="T22" fmla="*/ 302 w 679"/>
                <a:gd name="T23" fmla="*/ 0 h 860"/>
                <a:gd name="T24" fmla="*/ 634 w 679"/>
                <a:gd name="T25" fmla="*/ 277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9" h="860">
                  <a:moveTo>
                    <a:pt x="634" y="277"/>
                  </a:moveTo>
                  <a:cubicBezTo>
                    <a:pt x="634" y="277"/>
                    <a:pt x="676" y="464"/>
                    <a:pt x="676" y="482"/>
                  </a:cubicBezTo>
                  <a:cubicBezTo>
                    <a:pt x="676" y="499"/>
                    <a:pt x="674" y="733"/>
                    <a:pt x="676" y="754"/>
                  </a:cubicBezTo>
                  <a:cubicBezTo>
                    <a:pt x="679" y="774"/>
                    <a:pt x="631" y="851"/>
                    <a:pt x="602" y="856"/>
                  </a:cubicBezTo>
                  <a:cubicBezTo>
                    <a:pt x="572" y="860"/>
                    <a:pt x="483" y="838"/>
                    <a:pt x="470" y="823"/>
                  </a:cubicBezTo>
                  <a:cubicBezTo>
                    <a:pt x="456" y="808"/>
                    <a:pt x="11" y="629"/>
                    <a:pt x="0" y="629"/>
                  </a:cubicBezTo>
                  <a:cubicBezTo>
                    <a:pt x="0" y="629"/>
                    <a:pt x="27" y="465"/>
                    <a:pt x="52" y="449"/>
                  </a:cubicBezTo>
                  <a:cubicBezTo>
                    <a:pt x="52" y="449"/>
                    <a:pt x="182" y="508"/>
                    <a:pt x="188" y="508"/>
                  </a:cubicBezTo>
                  <a:cubicBezTo>
                    <a:pt x="195" y="508"/>
                    <a:pt x="449" y="597"/>
                    <a:pt x="452" y="607"/>
                  </a:cubicBezTo>
                  <a:cubicBezTo>
                    <a:pt x="452" y="607"/>
                    <a:pt x="399" y="495"/>
                    <a:pt x="390" y="483"/>
                  </a:cubicBezTo>
                  <a:cubicBezTo>
                    <a:pt x="381" y="472"/>
                    <a:pt x="254" y="181"/>
                    <a:pt x="261" y="143"/>
                  </a:cubicBezTo>
                  <a:cubicBezTo>
                    <a:pt x="261" y="143"/>
                    <a:pt x="261" y="34"/>
                    <a:pt x="302" y="0"/>
                  </a:cubicBezTo>
                  <a:cubicBezTo>
                    <a:pt x="302" y="0"/>
                    <a:pt x="605" y="254"/>
                    <a:pt x="634" y="277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87975" y="3459163"/>
              <a:ext cx="2374900" cy="2693987"/>
            </a:xfrm>
            <a:custGeom>
              <a:avLst/>
              <a:gdLst>
                <a:gd name="T0" fmla="*/ 555 w 632"/>
                <a:gd name="T1" fmla="*/ 713 h 717"/>
                <a:gd name="T2" fmla="*/ 423 w 632"/>
                <a:gd name="T3" fmla="*/ 680 h 717"/>
                <a:gd name="T4" fmla="*/ 416 w 632"/>
                <a:gd name="T5" fmla="*/ 676 h 717"/>
                <a:gd name="T6" fmla="*/ 400 w 632"/>
                <a:gd name="T7" fmla="*/ 622 h 717"/>
                <a:gd name="T8" fmla="*/ 28 w 632"/>
                <a:gd name="T9" fmla="*/ 448 h 717"/>
                <a:gd name="T10" fmla="*/ 37 w 632"/>
                <a:gd name="T11" fmla="*/ 384 h 717"/>
                <a:gd name="T12" fmla="*/ 89 w 632"/>
                <a:gd name="T13" fmla="*/ 381 h 717"/>
                <a:gd name="T14" fmla="*/ 427 w 632"/>
                <a:gd name="T15" fmla="*/ 533 h 717"/>
                <a:gd name="T16" fmla="*/ 498 w 632"/>
                <a:gd name="T17" fmla="*/ 680 h 717"/>
                <a:gd name="T18" fmla="*/ 471 w 632"/>
                <a:gd name="T19" fmla="*/ 577 h 717"/>
                <a:gd name="T20" fmla="*/ 555 w 632"/>
                <a:gd name="T21" fmla="*/ 680 h 717"/>
                <a:gd name="T22" fmla="*/ 509 w 632"/>
                <a:gd name="T23" fmla="*/ 590 h 717"/>
                <a:gd name="T24" fmla="*/ 587 w 632"/>
                <a:gd name="T25" fmla="*/ 613 h 717"/>
                <a:gd name="T26" fmla="*/ 484 w 632"/>
                <a:gd name="T27" fmla="*/ 533 h 717"/>
                <a:gd name="T28" fmla="*/ 407 w 632"/>
                <a:gd name="T29" fmla="*/ 311 h 717"/>
                <a:gd name="T30" fmla="*/ 266 w 632"/>
                <a:gd name="T31" fmla="*/ 0 h 717"/>
                <a:gd name="T32" fmla="*/ 414 w 632"/>
                <a:gd name="T33" fmla="*/ 234 h 717"/>
                <a:gd name="T34" fmla="*/ 473 w 632"/>
                <a:gd name="T35" fmla="*/ 267 h 717"/>
                <a:gd name="T36" fmla="*/ 611 w 632"/>
                <a:gd name="T37" fmla="*/ 244 h 717"/>
                <a:gd name="T38" fmla="*/ 629 w 632"/>
                <a:gd name="T39" fmla="*/ 339 h 717"/>
                <a:gd name="T40" fmla="*/ 629 w 632"/>
                <a:gd name="T41" fmla="*/ 611 h 717"/>
                <a:gd name="T42" fmla="*/ 555 w 632"/>
                <a:gd name="T43" fmla="*/ 713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2" h="717">
                  <a:moveTo>
                    <a:pt x="555" y="713"/>
                  </a:moveTo>
                  <a:cubicBezTo>
                    <a:pt x="525" y="717"/>
                    <a:pt x="436" y="695"/>
                    <a:pt x="423" y="680"/>
                  </a:cubicBezTo>
                  <a:cubicBezTo>
                    <a:pt x="422" y="679"/>
                    <a:pt x="420" y="678"/>
                    <a:pt x="416" y="676"/>
                  </a:cubicBezTo>
                  <a:cubicBezTo>
                    <a:pt x="418" y="655"/>
                    <a:pt x="414" y="632"/>
                    <a:pt x="400" y="622"/>
                  </a:cubicBezTo>
                  <a:cubicBezTo>
                    <a:pt x="373" y="602"/>
                    <a:pt x="56" y="467"/>
                    <a:pt x="28" y="448"/>
                  </a:cubicBezTo>
                  <a:cubicBezTo>
                    <a:pt x="0" y="428"/>
                    <a:pt x="37" y="384"/>
                    <a:pt x="37" y="384"/>
                  </a:cubicBezTo>
                  <a:cubicBezTo>
                    <a:pt x="37" y="384"/>
                    <a:pt x="78" y="374"/>
                    <a:pt x="89" y="381"/>
                  </a:cubicBezTo>
                  <a:cubicBezTo>
                    <a:pt x="100" y="388"/>
                    <a:pt x="411" y="515"/>
                    <a:pt x="427" y="533"/>
                  </a:cubicBezTo>
                  <a:cubicBezTo>
                    <a:pt x="443" y="552"/>
                    <a:pt x="475" y="670"/>
                    <a:pt x="498" y="680"/>
                  </a:cubicBezTo>
                  <a:cubicBezTo>
                    <a:pt x="498" y="680"/>
                    <a:pt x="448" y="579"/>
                    <a:pt x="471" y="577"/>
                  </a:cubicBezTo>
                  <a:cubicBezTo>
                    <a:pt x="493" y="574"/>
                    <a:pt x="505" y="663"/>
                    <a:pt x="555" y="680"/>
                  </a:cubicBezTo>
                  <a:cubicBezTo>
                    <a:pt x="555" y="680"/>
                    <a:pt x="497" y="603"/>
                    <a:pt x="509" y="590"/>
                  </a:cubicBezTo>
                  <a:cubicBezTo>
                    <a:pt x="509" y="590"/>
                    <a:pt x="545" y="615"/>
                    <a:pt x="587" y="613"/>
                  </a:cubicBezTo>
                  <a:cubicBezTo>
                    <a:pt x="587" y="613"/>
                    <a:pt x="507" y="586"/>
                    <a:pt x="484" y="533"/>
                  </a:cubicBezTo>
                  <a:cubicBezTo>
                    <a:pt x="461" y="481"/>
                    <a:pt x="407" y="311"/>
                    <a:pt x="407" y="311"/>
                  </a:cubicBezTo>
                  <a:cubicBezTo>
                    <a:pt x="407" y="311"/>
                    <a:pt x="257" y="36"/>
                    <a:pt x="266" y="0"/>
                  </a:cubicBezTo>
                  <a:cubicBezTo>
                    <a:pt x="266" y="0"/>
                    <a:pt x="380" y="225"/>
                    <a:pt x="414" y="234"/>
                  </a:cubicBezTo>
                  <a:cubicBezTo>
                    <a:pt x="414" y="234"/>
                    <a:pt x="450" y="268"/>
                    <a:pt x="473" y="267"/>
                  </a:cubicBezTo>
                  <a:cubicBezTo>
                    <a:pt x="611" y="244"/>
                    <a:pt x="611" y="244"/>
                    <a:pt x="611" y="244"/>
                  </a:cubicBezTo>
                  <a:cubicBezTo>
                    <a:pt x="620" y="289"/>
                    <a:pt x="629" y="331"/>
                    <a:pt x="629" y="339"/>
                  </a:cubicBezTo>
                  <a:cubicBezTo>
                    <a:pt x="629" y="356"/>
                    <a:pt x="627" y="590"/>
                    <a:pt x="629" y="611"/>
                  </a:cubicBezTo>
                  <a:cubicBezTo>
                    <a:pt x="632" y="631"/>
                    <a:pt x="584" y="708"/>
                    <a:pt x="555" y="713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15463" y="900113"/>
              <a:ext cx="1314450" cy="1365250"/>
            </a:xfrm>
            <a:custGeom>
              <a:avLst/>
              <a:gdLst>
                <a:gd name="T0" fmla="*/ 55 w 350"/>
                <a:gd name="T1" fmla="*/ 356 h 363"/>
                <a:gd name="T2" fmla="*/ 170 w 350"/>
                <a:gd name="T3" fmla="*/ 327 h 363"/>
                <a:gd name="T4" fmla="*/ 241 w 350"/>
                <a:gd name="T5" fmla="*/ 356 h 363"/>
                <a:gd name="T6" fmla="*/ 257 w 350"/>
                <a:gd name="T7" fmla="*/ 326 h 363"/>
                <a:gd name="T8" fmla="*/ 277 w 350"/>
                <a:gd name="T9" fmla="*/ 315 h 363"/>
                <a:gd name="T10" fmla="*/ 277 w 350"/>
                <a:gd name="T11" fmla="*/ 300 h 363"/>
                <a:gd name="T12" fmla="*/ 297 w 350"/>
                <a:gd name="T13" fmla="*/ 300 h 363"/>
                <a:gd name="T14" fmla="*/ 297 w 350"/>
                <a:gd name="T15" fmla="*/ 272 h 363"/>
                <a:gd name="T16" fmla="*/ 331 w 350"/>
                <a:gd name="T17" fmla="*/ 272 h 363"/>
                <a:gd name="T18" fmla="*/ 320 w 350"/>
                <a:gd name="T19" fmla="*/ 177 h 363"/>
                <a:gd name="T20" fmla="*/ 343 w 350"/>
                <a:gd name="T21" fmla="*/ 166 h 363"/>
                <a:gd name="T22" fmla="*/ 343 w 350"/>
                <a:gd name="T23" fmla="*/ 73 h 363"/>
                <a:gd name="T24" fmla="*/ 227 w 350"/>
                <a:gd name="T25" fmla="*/ 9 h 363"/>
                <a:gd name="T26" fmla="*/ 89 w 350"/>
                <a:gd name="T27" fmla="*/ 77 h 363"/>
                <a:gd name="T28" fmla="*/ 0 w 350"/>
                <a:gd name="T29" fmla="*/ 159 h 363"/>
                <a:gd name="T30" fmla="*/ 55 w 350"/>
                <a:gd name="T31" fmla="*/ 356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63">
                  <a:moveTo>
                    <a:pt x="55" y="356"/>
                  </a:moveTo>
                  <a:cubicBezTo>
                    <a:pt x="55" y="356"/>
                    <a:pt x="148" y="322"/>
                    <a:pt x="170" y="327"/>
                  </a:cubicBezTo>
                  <a:cubicBezTo>
                    <a:pt x="170" y="327"/>
                    <a:pt x="213" y="363"/>
                    <a:pt x="241" y="356"/>
                  </a:cubicBezTo>
                  <a:cubicBezTo>
                    <a:pt x="257" y="326"/>
                    <a:pt x="257" y="326"/>
                    <a:pt x="257" y="326"/>
                  </a:cubicBezTo>
                  <a:cubicBezTo>
                    <a:pt x="277" y="315"/>
                    <a:pt x="277" y="315"/>
                    <a:pt x="277" y="315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88" y="311"/>
                    <a:pt x="297" y="300"/>
                  </a:cubicBezTo>
                  <a:cubicBezTo>
                    <a:pt x="297" y="272"/>
                    <a:pt x="297" y="272"/>
                    <a:pt x="297" y="272"/>
                  </a:cubicBezTo>
                  <a:cubicBezTo>
                    <a:pt x="297" y="272"/>
                    <a:pt x="329" y="281"/>
                    <a:pt x="331" y="272"/>
                  </a:cubicBezTo>
                  <a:cubicBezTo>
                    <a:pt x="334" y="263"/>
                    <a:pt x="316" y="188"/>
                    <a:pt x="320" y="177"/>
                  </a:cubicBezTo>
                  <a:cubicBezTo>
                    <a:pt x="343" y="166"/>
                    <a:pt x="343" y="166"/>
                    <a:pt x="343" y="166"/>
                  </a:cubicBezTo>
                  <a:cubicBezTo>
                    <a:pt x="343" y="166"/>
                    <a:pt x="350" y="113"/>
                    <a:pt x="343" y="73"/>
                  </a:cubicBezTo>
                  <a:cubicBezTo>
                    <a:pt x="336" y="32"/>
                    <a:pt x="259" y="0"/>
                    <a:pt x="227" y="9"/>
                  </a:cubicBezTo>
                  <a:cubicBezTo>
                    <a:pt x="195" y="18"/>
                    <a:pt x="98" y="54"/>
                    <a:pt x="89" y="77"/>
                  </a:cubicBezTo>
                  <a:cubicBezTo>
                    <a:pt x="80" y="100"/>
                    <a:pt x="0" y="159"/>
                    <a:pt x="0" y="159"/>
                  </a:cubicBezTo>
                  <a:lnTo>
                    <a:pt x="55" y="356"/>
                  </a:ln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31338" y="1155700"/>
              <a:ext cx="1276350" cy="1104900"/>
            </a:xfrm>
            <a:custGeom>
              <a:avLst/>
              <a:gdLst>
                <a:gd name="T0" fmla="*/ 169 w 340"/>
                <a:gd name="T1" fmla="*/ 134 h 294"/>
                <a:gd name="T2" fmla="*/ 91 w 340"/>
                <a:gd name="T3" fmla="*/ 157 h 294"/>
                <a:gd name="T4" fmla="*/ 29 w 340"/>
                <a:gd name="T5" fmla="*/ 211 h 294"/>
                <a:gd name="T6" fmla="*/ 0 w 340"/>
                <a:gd name="T7" fmla="*/ 105 h 294"/>
                <a:gd name="T8" fmla="*/ 101 w 340"/>
                <a:gd name="T9" fmla="*/ 30 h 294"/>
                <a:gd name="T10" fmla="*/ 214 w 340"/>
                <a:gd name="T11" fmla="*/ 0 h 294"/>
                <a:gd name="T12" fmla="*/ 312 w 340"/>
                <a:gd name="T13" fmla="*/ 14 h 294"/>
                <a:gd name="T14" fmla="*/ 340 w 340"/>
                <a:gd name="T15" fmla="*/ 91 h 294"/>
                <a:gd name="T16" fmla="*/ 339 w 340"/>
                <a:gd name="T17" fmla="*/ 98 h 294"/>
                <a:gd name="T18" fmla="*/ 339 w 340"/>
                <a:gd name="T19" fmla="*/ 98 h 294"/>
                <a:gd name="T20" fmla="*/ 257 w 340"/>
                <a:gd name="T21" fmla="*/ 114 h 294"/>
                <a:gd name="T22" fmla="*/ 209 w 340"/>
                <a:gd name="T23" fmla="*/ 125 h 294"/>
                <a:gd name="T24" fmla="*/ 189 w 340"/>
                <a:gd name="T25" fmla="*/ 220 h 294"/>
                <a:gd name="T26" fmla="*/ 235 w 340"/>
                <a:gd name="T27" fmla="*/ 289 h 294"/>
                <a:gd name="T28" fmla="*/ 166 w 340"/>
                <a:gd name="T29" fmla="*/ 259 h 294"/>
                <a:gd name="T30" fmla="*/ 163 w 340"/>
                <a:gd name="T31" fmla="*/ 258 h 294"/>
                <a:gd name="T32" fmla="*/ 153 w 340"/>
                <a:gd name="T33" fmla="*/ 157 h 294"/>
                <a:gd name="T34" fmla="*/ 200 w 340"/>
                <a:gd name="T35" fmla="*/ 70 h 294"/>
                <a:gd name="T36" fmla="*/ 169 w 340"/>
                <a:gd name="T37" fmla="*/ 34 h 294"/>
                <a:gd name="T38" fmla="*/ 144 w 340"/>
                <a:gd name="T39" fmla="*/ 102 h 294"/>
                <a:gd name="T40" fmla="*/ 169 w 340"/>
                <a:gd name="T41" fmla="*/ 13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94">
                  <a:moveTo>
                    <a:pt x="169" y="134"/>
                  </a:moveTo>
                  <a:cubicBezTo>
                    <a:pt x="169" y="134"/>
                    <a:pt x="112" y="138"/>
                    <a:pt x="91" y="157"/>
                  </a:cubicBezTo>
                  <a:cubicBezTo>
                    <a:pt x="80" y="167"/>
                    <a:pt x="52" y="193"/>
                    <a:pt x="29" y="21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8" y="86"/>
                    <a:pt x="93" y="40"/>
                    <a:pt x="101" y="30"/>
                  </a:cubicBezTo>
                  <a:cubicBezTo>
                    <a:pt x="110" y="16"/>
                    <a:pt x="207" y="0"/>
                    <a:pt x="214" y="0"/>
                  </a:cubicBezTo>
                  <a:cubicBezTo>
                    <a:pt x="221" y="0"/>
                    <a:pt x="312" y="14"/>
                    <a:pt x="312" y="14"/>
                  </a:cubicBezTo>
                  <a:cubicBezTo>
                    <a:pt x="312" y="56"/>
                    <a:pt x="327" y="79"/>
                    <a:pt x="340" y="91"/>
                  </a:cubicBezTo>
                  <a:cubicBezTo>
                    <a:pt x="339" y="95"/>
                    <a:pt x="339" y="98"/>
                    <a:pt x="339" y="98"/>
                  </a:cubicBezTo>
                  <a:cubicBezTo>
                    <a:pt x="339" y="98"/>
                    <a:pt x="339" y="98"/>
                    <a:pt x="339" y="98"/>
                  </a:cubicBezTo>
                  <a:cubicBezTo>
                    <a:pt x="304" y="94"/>
                    <a:pt x="257" y="114"/>
                    <a:pt x="257" y="114"/>
                  </a:cubicBezTo>
                  <a:cubicBezTo>
                    <a:pt x="244" y="120"/>
                    <a:pt x="209" y="125"/>
                    <a:pt x="209" y="125"/>
                  </a:cubicBezTo>
                  <a:cubicBezTo>
                    <a:pt x="175" y="157"/>
                    <a:pt x="184" y="195"/>
                    <a:pt x="189" y="220"/>
                  </a:cubicBezTo>
                  <a:cubicBezTo>
                    <a:pt x="192" y="235"/>
                    <a:pt x="216" y="266"/>
                    <a:pt x="235" y="289"/>
                  </a:cubicBezTo>
                  <a:cubicBezTo>
                    <a:pt x="208" y="294"/>
                    <a:pt x="166" y="259"/>
                    <a:pt x="166" y="259"/>
                  </a:cubicBezTo>
                  <a:cubicBezTo>
                    <a:pt x="165" y="259"/>
                    <a:pt x="164" y="258"/>
                    <a:pt x="163" y="258"/>
                  </a:cubicBezTo>
                  <a:cubicBezTo>
                    <a:pt x="155" y="214"/>
                    <a:pt x="153" y="157"/>
                    <a:pt x="153" y="157"/>
                  </a:cubicBezTo>
                  <a:cubicBezTo>
                    <a:pt x="191" y="154"/>
                    <a:pt x="200" y="70"/>
                    <a:pt x="200" y="70"/>
                  </a:cubicBezTo>
                  <a:cubicBezTo>
                    <a:pt x="216" y="18"/>
                    <a:pt x="169" y="34"/>
                    <a:pt x="169" y="34"/>
                  </a:cubicBezTo>
                  <a:cubicBezTo>
                    <a:pt x="138" y="50"/>
                    <a:pt x="141" y="89"/>
                    <a:pt x="144" y="102"/>
                  </a:cubicBezTo>
                  <a:cubicBezTo>
                    <a:pt x="146" y="116"/>
                    <a:pt x="169" y="134"/>
                    <a:pt x="169" y="134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60038" y="1814513"/>
              <a:ext cx="195263" cy="138112"/>
            </a:xfrm>
            <a:custGeom>
              <a:avLst/>
              <a:gdLst>
                <a:gd name="T0" fmla="*/ 19 w 52"/>
                <a:gd name="T1" fmla="*/ 29 h 37"/>
                <a:gd name="T2" fmla="*/ 19 w 52"/>
                <a:gd name="T3" fmla="*/ 34 h 37"/>
                <a:gd name="T4" fmla="*/ 24 w 52"/>
                <a:gd name="T5" fmla="*/ 0 h 37"/>
                <a:gd name="T6" fmla="*/ 22 w 52"/>
                <a:gd name="T7" fmla="*/ 9 h 37"/>
                <a:gd name="T8" fmla="*/ 52 w 52"/>
                <a:gd name="T9" fmla="*/ 31 h 37"/>
                <a:gd name="T10" fmla="*/ 19 w 52"/>
                <a:gd name="T11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7">
                  <a:moveTo>
                    <a:pt x="19" y="29"/>
                  </a:moveTo>
                  <a:cubicBezTo>
                    <a:pt x="19" y="34"/>
                    <a:pt x="19" y="34"/>
                    <a:pt x="19" y="34"/>
                  </a:cubicBezTo>
                  <a:cubicBezTo>
                    <a:pt x="0" y="11"/>
                    <a:pt x="24" y="0"/>
                    <a:pt x="24" y="0"/>
                  </a:cubicBezTo>
                  <a:cubicBezTo>
                    <a:pt x="24" y="0"/>
                    <a:pt x="24" y="0"/>
                    <a:pt x="22" y="9"/>
                  </a:cubicBezTo>
                  <a:cubicBezTo>
                    <a:pt x="20" y="14"/>
                    <a:pt x="38" y="24"/>
                    <a:pt x="52" y="31"/>
                  </a:cubicBezTo>
                  <a:cubicBezTo>
                    <a:pt x="46" y="37"/>
                    <a:pt x="19" y="29"/>
                    <a:pt x="19" y="29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78963" y="627063"/>
              <a:ext cx="1333500" cy="904875"/>
            </a:xfrm>
            <a:custGeom>
              <a:avLst/>
              <a:gdLst>
                <a:gd name="T0" fmla="*/ 329 w 355"/>
                <a:gd name="T1" fmla="*/ 164 h 241"/>
                <a:gd name="T2" fmla="*/ 353 w 355"/>
                <a:gd name="T3" fmla="*/ 130 h 241"/>
                <a:gd name="T4" fmla="*/ 329 w 355"/>
                <a:gd name="T5" fmla="*/ 80 h 241"/>
                <a:gd name="T6" fmla="*/ 181 w 355"/>
                <a:gd name="T7" fmla="*/ 3 h 241"/>
                <a:gd name="T8" fmla="*/ 101 w 355"/>
                <a:gd name="T9" fmla="*/ 34 h 241"/>
                <a:gd name="T10" fmla="*/ 51 w 355"/>
                <a:gd name="T11" fmla="*/ 64 h 241"/>
                <a:gd name="T12" fmla="*/ 24 w 355"/>
                <a:gd name="T13" fmla="*/ 155 h 241"/>
                <a:gd name="T14" fmla="*/ 2 w 355"/>
                <a:gd name="T15" fmla="*/ 217 h 241"/>
                <a:gd name="T16" fmla="*/ 44 w 355"/>
                <a:gd name="T17" fmla="*/ 239 h 241"/>
                <a:gd name="T18" fmla="*/ 136 w 355"/>
                <a:gd name="T19" fmla="*/ 196 h 241"/>
                <a:gd name="T20" fmla="*/ 187 w 355"/>
                <a:gd name="T21" fmla="*/ 211 h 241"/>
                <a:gd name="T22" fmla="*/ 199 w 355"/>
                <a:gd name="T23" fmla="*/ 239 h 241"/>
                <a:gd name="T24" fmla="*/ 221 w 355"/>
                <a:gd name="T25" fmla="*/ 225 h 241"/>
                <a:gd name="T26" fmla="*/ 273 w 355"/>
                <a:gd name="T27" fmla="*/ 166 h 241"/>
                <a:gd name="T28" fmla="*/ 313 w 355"/>
                <a:gd name="T29" fmla="*/ 141 h 241"/>
                <a:gd name="T30" fmla="*/ 329 w 355"/>
                <a:gd name="T31" fmla="*/ 164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5" h="241">
                  <a:moveTo>
                    <a:pt x="329" y="164"/>
                  </a:moveTo>
                  <a:cubicBezTo>
                    <a:pt x="329" y="164"/>
                    <a:pt x="351" y="145"/>
                    <a:pt x="353" y="130"/>
                  </a:cubicBezTo>
                  <a:cubicBezTo>
                    <a:pt x="355" y="114"/>
                    <a:pt x="329" y="80"/>
                    <a:pt x="329" y="80"/>
                  </a:cubicBezTo>
                  <a:cubicBezTo>
                    <a:pt x="329" y="80"/>
                    <a:pt x="203" y="5"/>
                    <a:pt x="181" y="3"/>
                  </a:cubicBezTo>
                  <a:cubicBezTo>
                    <a:pt x="158" y="0"/>
                    <a:pt x="101" y="34"/>
                    <a:pt x="101" y="34"/>
                  </a:cubicBezTo>
                  <a:cubicBezTo>
                    <a:pt x="101" y="34"/>
                    <a:pt x="63" y="46"/>
                    <a:pt x="51" y="64"/>
                  </a:cubicBezTo>
                  <a:cubicBezTo>
                    <a:pt x="40" y="82"/>
                    <a:pt x="33" y="141"/>
                    <a:pt x="24" y="155"/>
                  </a:cubicBezTo>
                  <a:cubicBezTo>
                    <a:pt x="15" y="168"/>
                    <a:pt x="4" y="216"/>
                    <a:pt x="2" y="217"/>
                  </a:cubicBezTo>
                  <a:cubicBezTo>
                    <a:pt x="0" y="219"/>
                    <a:pt x="15" y="241"/>
                    <a:pt x="44" y="239"/>
                  </a:cubicBezTo>
                  <a:cubicBezTo>
                    <a:pt x="74" y="236"/>
                    <a:pt x="128" y="206"/>
                    <a:pt x="136" y="196"/>
                  </a:cubicBezTo>
                  <a:cubicBezTo>
                    <a:pt x="143" y="185"/>
                    <a:pt x="203" y="154"/>
                    <a:pt x="187" y="211"/>
                  </a:cubicBezTo>
                  <a:cubicBezTo>
                    <a:pt x="199" y="239"/>
                    <a:pt x="199" y="239"/>
                    <a:pt x="199" y="239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21" y="225"/>
                    <a:pt x="273" y="181"/>
                    <a:pt x="273" y="166"/>
                  </a:cubicBezTo>
                  <a:cubicBezTo>
                    <a:pt x="273" y="151"/>
                    <a:pt x="313" y="141"/>
                    <a:pt x="313" y="141"/>
                  </a:cubicBezTo>
                  <a:lnTo>
                    <a:pt x="329" y="164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16638" y="1350963"/>
              <a:ext cx="3683000" cy="3097212"/>
            </a:xfrm>
            <a:custGeom>
              <a:avLst/>
              <a:gdLst>
                <a:gd name="T0" fmla="*/ 0 w 980"/>
                <a:gd name="T1" fmla="*/ 379 h 824"/>
                <a:gd name="T2" fmla="*/ 456 w 980"/>
                <a:gd name="T3" fmla="*/ 73 h 824"/>
                <a:gd name="T4" fmla="*/ 810 w 980"/>
                <a:gd name="T5" fmla="*/ 46 h 824"/>
                <a:gd name="T6" fmla="*/ 869 w 980"/>
                <a:gd name="T7" fmla="*/ 0 h 824"/>
                <a:gd name="T8" fmla="*/ 944 w 980"/>
                <a:gd name="T9" fmla="*/ 254 h 824"/>
                <a:gd name="T10" fmla="*/ 681 w 980"/>
                <a:gd name="T11" fmla="*/ 522 h 824"/>
                <a:gd name="T12" fmla="*/ 349 w 980"/>
                <a:gd name="T13" fmla="*/ 809 h 824"/>
                <a:gd name="T14" fmla="*/ 213 w 980"/>
                <a:gd name="T15" fmla="*/ 747 h 824"/>
                <a:gd name="T16" fmla="*/ 0 w 980"/>
                <a:gd name="T17" fmla="*/ 379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0" h="824">
                  <a:moveTo>
                    <a:pt x="0" y="379"/>
                  </a:moveTo>
                  <a:cubicBezTo>
                    <a:pt x="0" y="379"/>
                    <a:pt x="206" y="209"/>
                    <a:pt x="456" y="73"/>
                  </a:cubicBezTo>
                  <a:cubicBezTo>
                    <a:pt x="456" y="73"/>
                    <a:pt x="602" y="5"/>
                    <a:pt x="810" y="46"/>
                  </a:cubicBezTo>
                  <a:cubicBezTo>
                    <a:pt x="810" y="46"/>
                    <a:pt x="851" y="0"/>
                    <a:pt x="869" y="0"/>
                  </a:cubicBezTo>
                  <a:cubicBezTo>
                    <a:pt x="887" y="0"/>
                    <a:pt x="980" y="177"/>
                    <a:pt x="944" y="254"/>
                  </a:cubicBezTo>
                  <a:cubicBezTo>
                    <a:pt x="944" y="254"/>
                    <a:pt x="703" y="502"/>
                    <a:pt x="681" y="522"/>
                  </a:cubicBezTo>
                  <a:cubicBezTo>
                    <a:pt x="658" y="543"/>
                    <a:pt x="375" y="767"/>
                    <a:pt x="349" y="809"/>
                  </a:cubicBezTo>
                  <a:cubicBezTo>
                    <a:pt x="349" y="809"/>
                    <a:pt x="265" y="824"/>
                    <a:pt x="213" y="747"/>
                  </a:cubicBezTo>
                  <a:cubicBezTo>
                    <a:pt x="161" y="670"/>
                    <a:pt x="0" y="379"/>
                    <a:pt x="0" y="379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59638" y="2727325"/>
              <a:ext cx="104775" cy="149225"/>
            </a:xfrm>
            <a:custGeom>
              <a:avLst/>
              <a:gdLst>
                <a:gd name="T0" fmla="*/ 28 w 28"/>
                <a:gd name="T1" fmla="*/ 40 h 40"/>
                <a:gd name="T2" fmla="*/ 0 w 28"/>
                <a:gd name="T3" fmla="*/ 0 h 40"/>
                <a:gd name="T4" fmla="*/ 28 w 28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40">
                  <a:moveTo>
                    <a:pt x="28" y="40"/>
                  </a:moveTo>
                  <a:cubicBezTo>
                    <a:pt x="12" y="20"/>
                    <a:pt x="1" y="5"/>
                    <a:pt x="0" y="0"/>
                  </a:cubicBezTo>
                  <a:cubicBezTo>
                    <a:pt x="0" y="0"/>
                    <a:pt x="11" y="16"/>
                    <a:pt x="28" y="4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61175" y="1701800"/>
              <a:ext cx="2825750" cy="2746375"/>
            </a:xfrm>
            <a:custGeom>
              <a:avLst/>
              <a:gdLst>
                <a:gd name="T0" fmla="*/ 206 w 752"/>
                <a:gd name="T1" fmla="*/ 550 h 731"/>
                <a:gd name="T2" fmla="*/ 276 w 752"/>
                <a:gd name="T3" fmla="*/ 507 h 731"/>
                <a:gd name="T4" fmla="*/ 271 w 752"/>
                <a:gd name="T5" fmla="*/ 502 h 731"/>
                <a:gd name="T6" fmla="*/ 134 w 752"/>
                <a:gd name="T7" fmla="*/ 313 h 731"/>
                <a:gd name="T8" fmla="*/ 271 w 752"/>
                <a:gd name="T9" fmla="*/ 481 h 731"/>
                <a:gd name="T10" fmla="*/ 260 w 752"/>
                <a:gd name="T11" fmla="*/ 234 h 731"/>
                <a:gd name="T12" fmla="*/ 294 w 752"/>
                <a:gd name="T13" fmla="*/ 261 h 731"/>
                <a:gd name="T14" fmla="*/ 385 w 752"/>
                <a:gd name="T15" fmla="*/ 207 h 731"/>
                <a:gd name="T16" fmla="*/ 378 w 752"/>
                <a:gd name="T17" fmla="*/ 127 h 731"/>
                <a:gd name="T18" fmla="*/ 410 w 752"/>
                <a:gd name="T19" fmla="*/ 173 h 731"/>
                <a:gd name="T20" fmla="*/ 333 w 752"/>
                <a:gd name="T21" fmla="*/ 0 h 731"/>
                <a:gd name="T22" fmla="*/ 451 w 752"/>
                <a:gd name="T23" fmla="*/ 144 h 731"/>
                <a:gd name="T24" fmla="*/ 476 w 752"/>
                <a:gd name="T25" fmla="*/ 84 h 731"/>
                <a:gd name="T26" fmla="*/ 680 w 752"/>
                <a:gd name="T27" fmla="*/ 175 h 731"/>
                <a:gd name="T28" fmla="*/ 653 w 752"/>
                <a:gd name="T29" fmla="*/ 47 h 731"/>
                <a:gd name="T30" fmla="*/ 752 w 752"/>
                <a:gd name="T31" fmla="*/ 143 h 731"/>
                <a:gd name="T32" fmla="*/ 746 w 752"/>
                <a:gd name="T33" fmla="*/ 161 h 731"/>
                <a:gd name="T34" fmla="*/ 483 w 752"/>
                <a:gd name="T35" fmla="*/ 429 h 731"/>
                <a:gd name="T36" fmla="*/ 151 w 752"/>
                <a:gd name="T37" fmla="*/ 716 h 731"/>
                <a:gd name="T38" fmla="*/ 15 w 752"/>
                <a:gd name="T39" fmla="*/ 654 h 731"/>
                <a:gd name="T40" fmla="*/ 0 w 752"/>
                <a:gd name="T41" fmla="*/ 631 h 731"/>
                <a:gd name="T42" fmla="*/ 206 w 752"/>
                <a:gd name="T43" fmla="*/ 55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2" h="731">
                  <a:moveTo>
                    <a:pt x="206" y="550"/>
                  </a:moveTo>
                  <a:cubicBezTo>
                    <a:pt x="243" y="559"/>
                    <a:pt x="268" y="520"/>
                    <a:pt x="276" y="507"/>
                  </a:cubicBezTo>
                  <a:cubicBezTo>
                    <a:pt x="274" y="505"/>
                    <a:pt x="273" y="504"/>
                    <a:pt x="271" y="502"/>
                  </a:cubicBezTo>
                  <a:cubicBezTo>
                    <a:pt x="247" y="475"/>
                    <a:pt x="174" y="371"/>
                    <a:pt x="134" y="313"/>
                  </a:cubicBezTo>
                  <a:cubicBezTo>
                    <a:pt x="181" y="374"/>
                    <a:pt x="271" y="481"/>
                    <a:pt x="271" y="481"/>
                  </a:cubicBezTo>
                  <a:cubicBezTo>
                    <a:pt x="290" y="434"/>
                    <a:pt x="260" y="234"/>
                    <a:pt x="260" y="234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326" y="270"/>
                    <a:pt x="358" y="243"/>
                    <a:pt x="385" y="207"/>
                  </a:cubicBezTo>
                  <a:cubicBezTo>
                    <a:pt x="412" y="171"/>
                    <a:pt x="378" y="127"/>
                    <a:pt x="378" y="127"/>
                  </a:cubicBezTo>
                  <a:cubicBezTo>
                    <a:pt x="405" y="134"/>
                    <a:pt x="410" y="173"/>
                    <a:pt x="410" y="173"/>
                  </a:cubicBezTo>
                  <a:cubicBezTo>
                    <a:pt x="437" y="98"/>
                    <a:pt x="333" y="0"/>
                    <a:pt x="333" y="0"/>
                  </a:cubicBezTo>
                  <a:cubicBezTo>
                    <a:pt x="390" y="26"/>
                    <a:pt x="451" y="144"/>
                    <a:pt x="451" y="144"/>
                  </a:cubicBezTo>
                  <a:cubicBezTo>
                    <a:pt x="451" y="129"/>
                    <a:pt x="476" y="84"/>
                    <a:pt x="476" y="84"/>
                  </a:cubicBezTo>
                  <a:cubicBezTo>
                    <a:pt x="483" y="127"/>
                    <a:pt x="669" y="200"/>
                    <a:pt x="680" y="175"/>
                  </a:cubicBezTo>
                  <a:cubicBezTo>
                    <a:pt x="691" y="150"/>
                    <a:pt x="653" y="47"/>
                    <a:pt x="653" y="47"/>
                  </a:cubicBezTo>
                  <a:cubicBezTo>
                    <a:pt x="668" y="48"/>
                    <a:pt x="716" y="100"/>
                    <a:pt x="752" y="143"/>
                  </a:cubicBezTo>
                  <a:cubicBezTo>
                    <a:pt x="751" y="149"/>
                    <a:pt x="749" y="156"/>
                    <a:pt x="746" y="161"/>
                  </a:cubicBezTo>
                  <a:cubicBezTo>
                    <a:pt x="746" y="161"/>
                    <a:pt x="505" y="409"/>
                    <a:pt x="483" y="429"/>
                  </a:cubicBezTo>
                  <a:cubicBezTo>
                    <a:pt x="460" y="450"/>
                    <a:pt x="177" y="674"/>
                    <a:pt x="151" y="716"/>
                  </a:cubicBezTo>
                  <a:cubicBezTo>
                    <a:pt x="151" y="716"/>
                    <a:pt x="67" y="731"/>
                    <a:pt x="15" y="654"/>
                  </a:cubicBezTo>
                  <a:cubicBezTo>
                    <a:pt x="11" y="648"/>
                    <a:pt x="5" y="640"/>
                    <a:pt x="0" y="631"/>
                  </a:cubicBezTo>
                  <a:cubicBezTo>
                    <a:pt x="149" y="670"/>
                    <a:pt x="169" y="541"/>
                    <a:pt x="206" y="55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89963" y="1806575"/>
              <a:ext cx="896938" cy="3136900"/>
            </a:xfrm>
            <a:custGeom>
              <a:avLst/>
              <a:gdLst>
                <a:gd name="T0" fmla="*/ 20 w 239"/>
                <a:gd name="T1" fmla="*/ 19 h 835"/>
                <a:gd name="T2" fmla="*/ 11 w 239"/>
                <a:gd name="T3" fmla="*/ 233 h 835"/>
                <a:gd name="T4" fmla="*/ 50 w 239"/>
                <a:gd name="T5" fmla="*/ 487 h 835"/>
                <a:gd name="T6" fmla="*/ 98 w 239"/>
                <a:gd name="T7" fmla="*/ 808 h 835"/>
                <a:gd name="T8" fmla="*/ 239 w 239"/>
                <a:gd name="T9" fmla="*/ 797 h 835"/>
                <a:gd name="T10" fmla="*/ 200 w 239"/>
                <a:gd name="T11" fmla="*/ 599 h 835"/>
                <a:gd name="T12" fmla="*/ 191 w 239"/>
                <a:gd name="T13" fmla="*/ 388 h 835"/>
                <a:gd name="T14" fmla="*/ 182 w 239"/>
                <a:gd name="T15" fmla="*/ 265 h 835"/>
                <a:gd name="T16" fmla="*/ 220 w 239"/>
                <a:gd name="T17" fmla="*/ 165 h 835"/>
                <a:gd name="T18" fmla="*/ 172 w 239"/>
                <a:gd name="T19" fmla="*/ 19 h 835"/>
                <a:gd name="T20" fmla="*/ 20 w 239"/>
                <a:gd name="T21" fmla="*/ 19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9" h="835">
                  <a:moveTo>
                    <a:pt x="20" y="19"/>
                  </a:moveTo>
                  <a:cubicBezTo>
                    <a:pt x="20" y="19"/>
                    <a:pt x="0" y="202"/>
                    <a:pt x="11" y="233"/>
                  </a:cubicBezTo>
                  <a:cubicBezTo>
                    <a:pt x="23" y="265"/>
                    <a:pt x="43" y="476"/>
                    <a:pt x="50" y="487"/>
                  </a:cubicBezTo>
                  <a:cubicBezTo>
                    <a:pt x="57" y="499"/>
                    <a:pt x="100" y="785"/>
                    <a:pt x="98" y="808"/>
                  </a:cubicBezTo>
                  <a:cubicBezTo>
                    <a:pt x="98" y="808"/>
                    <a:pt x="157" y="835"/>
                    <a:pt x="239" y="797"/>
                  </a:cubicBezTo>
                  <a:cubicBezTo>
                    <a:pt x="239" y="797"/>
                    <a:pt x="197" y="615"/>
                    <a:pt x="200" y="599"/>
                  </a:cubicBezTo>
                  <a:cubicBezTo>
                    <a:pt x="202" y="583"/>
                    <a:pt x="206" y="397"/>
                    <a:pt x="191" y="388"/>
                  </a:cubicBezTo>
                  <a:cubicBezTo>
                    <a:pt x="191" y="388"/>
                    <a:pt x="218" y="296"/>
                    <a:pt x="182" y="265"/>
                  </a:cubicBezTo>
                  <a:cubicBezTo>
                    <a:pt x="182" y="265"/>
                    <a:pt x="220" y="183"/>
                    <a:pt x="220" y="165"/>
                  </a:cubicBezTo>
                  <a:cubicBezTo>
                    <a:pt x="220" y="147"/>
                    <a:pt x="204" y="38"/>
                    <a:pt x="172" y="19"/>
                  </a:cubicBezTo>
                  <a:cubicBezTo>
                    <a:pt x="141" y="0"/>
                    <a:pt x="20" y="19"/>
                    <a:pt x="20" y="19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26500" y="2673350"/>
              <a:ext cx="566738" cy="733425"/>
            </a:xfrm>
            <a:custGeom>
              <a:avLst/>
              <a:gdLst>
                <a:gd name="T0" fmla="*/ 128 w 151"/>
                <a:gd name="T1" fmla="*/ 157 h 195"/>
                <a:gd name="T2" fmla="*/ 37 w 151"/>
                <a:gd name="T3" fmla="*/ 136 h 195"/>
                <a:gd name="T4" fmla="*/ 0 w 151"/>
                <a:gd name="T5" fmla="*/ 0 h 195"/>
                <a:gd name="T6" fmla="*/ 126 w 151"/>
                <a:gd name="T7" fmla="*/ 42 h 195"/>
                <a:gd name="T8" fmla="*/ 128 w 151"/>
                <a:gd name="T9" fmla="*/ 15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95">
                  <a:moveTo>
                    <a:pt x="128" y="157"/>
                  </a:moveTo>
                  <a:cubicBezTo>
                    <a:pt x="69" y="195"/>
                    <a:pt x="48" y="150"/>
                    <a:pt x="37" y="136"/>
                  </a:cubicBezTo>
                  <a:cubicBezTo>
                    <a:pt x="25" y="123"/>
                    <a:pt x="0" y="0"/>
                    <a:pt x="0" y="0"/>
                  </a:cubicBezTo>
                  <a:cubicBezTo>
                    <a:pt x="15" y="13"/>
                    <a:pt x="79" y="30"/>
                    <a:pt x="126" y="42"/>
                  </a:cubicBezTo>
                  <a:cubicBezTo>
                    <a:pt x="151" y="78"/>
                    <a:pt x="128" y="157"/>
                    <a:pt x="128" y="157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20163" y="3321050"/>
              <a:ext cx="541338" cy="1370012"/>
            </a:xfrm>
            <a:custGeom>
              <a:avLst/>
              <a:gdLst>
                <a:gd name="T0" fmla="*/ 54 w 144"/>
                <a:gd name="T1" fmla="*/ 341 h 365"/>
                <a:gd name="T2" fmla="*/ 54 w 144"/>
                <a:gd name="T3" fmla="*/ 212 h 365"/>
                <a:gd name="T4" fmla="*/ 23 w 144"/>
                <a:gd name="T5" fmla="*/ 101 h 365"/>
                <a:gd name="T6" fmla="*/ 0 w 144"/>
                <a:gd name="T7" fmla="*/ 0 h 365"/>
                <a:gd name="T8" fmla="*/ 109 w 144"/>
                <a:gd name="T9" fmla="*/ 6 h 365"/>
                <a:gd name="T10" fmla="*/ 112 w 144"/>
                <a:gd name="T11" fmla="*/ 196 h 365"/>
                <a:gd name="T12" fmla="*/ 144 w 144"/>
                <a:gd name="T13" fmla="*/ 364 h 365"/>
                <a:gd name="T14" fmla="*/ 54 w 144"/>
                <a:gd name="T15" fmla="*/ 34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365">
                  <a:moveTo>
                    <a:pt x="54" y="341"/>
                  </a:move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41" y="121"/>
                    <a:pt x="23" y="101"/>
                  </a:cubicBezTo>
                  <a:cubicBezTo>
                    <a:pt x="5" y="80"/>
                    <a:pt x="0" y="0"/>
                    <a:pt x="0" y="0"/>
                  </a:cubicBezTo>
                  <a:cubicBezTo>
                    <a:pt x="44" y="27"/>
                    <a:pt x="84" y="18"/>
                    <a:pt x="109" y="6"/>
                  </a:cubicBezTo>
                  <a:cubicBezTo>
                    <a:pt x="117" y="57"/>
                    <a:pt x="114" y="183"/>
                    <a:pt x="112" y="196"/>
                  </a:cubicBezTo>
                  <a:cubicBezTo>
                    <a:pt x="110" y="208"/>
                    <a:pt x="133" y="312"/>
                    <a:pt x="144" y="364"/>
                  </a:cubicBezTo>
                  <a:cubicBezTo>
                    <a:pt x="102" y="365"/>
                    <a:pt x="54" y="341"/>
                    <a:pt x="54" y="341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12225" y="2084388"/>
              <a:ext cx="15875" cy="33337"/>
            </a:xfrm>
            <a:custGeom>
              <a:avLst/>
              <a:gdLst>
                <a:gd name="T0" fmla="*/ 4 w 4"/>
                <a:gd name="T1" fmla="*/ 9 h 9"/>
                <a:gd name="T2" fmla="*/ 0 w 4"/>
                <a:gd name="T3" fmla="*/ 0 h 9"/>
                <a:gd name="T4" fmla="*/ 4 w 4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9">
                  <a:moveTo>
                    <a:pt x="4" y="9"/>
                  </a:moveTo>
                  <a:cubicBezTo>
                    <a:pt x="3" y="6"/>
                    <a:pt x="1" y="3"/>
                    <a:pt x="0" y="0"/>
                  </a:cubicBezTo>
                  <a:cubicBezTo>
                    <a:pt x="0" y="0"/>
                    <a:pt x="2" y="3"/>
                    <a:pt x="4" y="9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12188" y="2084388"/>
              <a:ext cx="773113" cy="714375"/>
            </a:xfrm>
            <a:custGeom>
              <a:avLst/>
              <a:gdLst>
                <a:gd name="T0" fmla="*/ 44 w 206"/>
                <a:gd name="T1" fmla="*/ 53 h 190"/>
                <a:gd name="T2" fmla="*/ 165 w 206"/>
                <a:gd name="T3" fmla="*/ 128 h 190"/>
                <a:gd name="T4" fmla="*/ 84 w 206"/>
                <a:gd name="T5" fmla="*/ 9 h 190"/>
                <a:gd name="T6" fmla="*/ 206 w 206"/>
                <a:gd name="T7" fmla="*/ 119 h 190"/>
                <a:gd name="T8" fmla="*/ 176 w 206"/>
                <a:gd name="T9" fmla="*/ 190 h 190"/>
                <a:gd name="T10" fmla="*/ 35 w 206"/>
                <a:gd name="T11" fmla="*/ 42 h 190"/>
                <a:gd name="T12" fmla="*/ 44 w 206"/>
                <a:gd name="T13" fmla="*/ 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190">
                  <a:moveTo>
                    <a:pt x="44" y="53"/>
                  </a:moveTo>
                  <a:cubicBezTo>
                    <a:pt x="87" y="105"/>
                    <a:pt x="165" y="128"/>
                    <a:pt x="165" y="128"/>
                  </a:cubicBezTo>
                  <a:cubicBezTo>
                    <a:pt x="140" y="112"/>
                    <a:pt x="98" y="34"/>
                    <a:pt x="84" y="9"/>
                  </a:cubicBezTo>
                  <a:cubicBezTo>
                    <a:pt x="106" y="46"/>
                    <a:pt x="165" y="91"/>
                    <a:pt x="206" y="119"/>
                  </a:cubicBezTo>
                  <a:cubicBezTo>
                    <a:pt x="196" y="147"/>
                    <a:pt x="179" y="184"/>
                    <a:pt x="176" y="190"/>
                  </a:cubicBezTo>
                  <a:cubicBezTo>
                    <a:pt x="107" y="145"/>
                    <a:pt x="35" y="42"/>
                    <a:pt x="35" y="42"/>
                  </a:cubicBezTo>
                  <a:cubicBezTo>
                    <a:pt x="35" y="42"/>
                    <a:pt x="0" y="0"/>
                    <a:pt x="44" y="53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40850" y="2197100"/>
              <a:ext cx="349250" cy="2746375"/>
            </a:xfrm>
            <a:custGeom>
              <a:avLst/>
              <a:gdLst>
                <a:gd name="T0" fmla="*/ 39 w 93"/>
                <a:gd name="T1" fmla="*/ 34 h 731"/>
                <a:gd name="T2" fmla="*/ 20 w 93"/>
                <a:gd name="T3" fmla="*/ 327 h 731"/>
                <a:gd name="T4" fmla="*/ 0 w 93"/>
                <a:gd name="T5" fmla="*/ 685 h 731"/>
                <a:gd name="T6" fmla="*/ 39 w 93"/>
                <a:gd name="T7" fmla="*/ 731 h 731"/>
                <a:gd name="T8" fmla="*/ 52 w 93"/>
                <a:gd name="T9" fmla="*/ 310 h 731"/>
                <a:gd name="T10" fmla="*/ 63 w 93"/>
                <a:gd name="T11" fmla="*/ 34 h 731"/>
                <a:gd name="T12" fmla="*/ 39 w 93"/>
                <a:gd name="T13" fmla="*/ 34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731">
                  <a:moveTo>
                    <a:pt x="39" y="34"/>
                  </a:moveTo>
                  <a:cubicBezTo>
                    <a:pt x="39" y="34"/>
                    <a:pt x="4" y="241"/>
                    <a:pt x="20" y="327"/>
                  </a:cubicBezTo>
                  <a:cubicBezTo>
                    <a:pt x="0" y="685"/>
                    <a:pt x="0" y="685"/>
                    <a:pt x="0" y="685"/>
                  </a:cubicBezTo>
                  <a:cubicBezTo>
                    <a:pt x="39" y="731"/>
                    <a:pt x="39" y="731"/>
                    <a:pt x="39" y="731"/>
                  </a:cubicBezTo>
                  <a:cubicBezTo>
                    <a:pt x="39" y="731"/>
                    <a:pt x="56" y="374"/>
                    <a:pt x="52" y="310"/>
                  </a:cubicBezTo>
                  <a:cubicBezTo>
                    <a:pt x="47" y="245"/>
                    <a:pt x="93" y="68"/>
                    <a:pt x="63" y="34"/>
                  </a:cubicBezTo>
                  <a:cubicBezTo>
                    <a:pt x="34" y="0"/>
                    <a:pt x="39" y="34"/>
                    <a:pt x="39" y="34"/>
                  </a:cubicBez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1" name="Group 90出自【趣你的PPT】(微信:qunideppt)：最优质的PPT资源库"/>
          <p:cNvGrpSpPr/>
          <p:nvPr/>
        </p:nvGrpSpPr>
        <p:grpSpPr>
          <a:xfrm>
            <a:off x="4630675" y="2478886"/>
            <a:ext cx="869967" cy="1100249"/>
            <a:chOff x="7489826" y="4318000"/>
            <a:chExt cx="1917700" cy="2220913"/>
          </a:xfrm>
        </p:grpSpPr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89826" y="6227763"/>
              <a:ext cx="312738" cy="311150"/>
            </a:xfrm>
            <a:custGeom>
              <a:avLst/>
              <a:gdLst>
                <a:gd name="T0" fmla="*/ 0 w 8"/>
                <a:gd name="T1" fmla="*/ 1 h 8"/>
                <a:gd name="T2" fmla="*/ 1 w 8"/>
                <a:gd name="T3" fmla="*/ 1 h 8"/>
                <a:gd name="T4" fmla="*/ 3 w 8"/>
                <a:gd name="T5" fmla="*/ 0 h 8"/>
                <a:gd name="T6" fmla="*/ 6 w 8"/>
                <a:gd name="T7" fmla="*/ 3 h 8"/>
                <a:gd name="T8" fmla="*/ 6 w 8"/>
                <a:gd name="T9" fmla="*/ 5 h 8"/>
                <a:gd name="T10" fmla="*/ 8 w 8"/>
                <a:gd name="T11" fmla="*/ 6 h 8"/>
                <a:gd name="T12" fmla="*/ 8 w 8"/>
                <a:gd name="T13" fmla="*/ 7 h 8"/>
                <a:gd name="T14" fmla="*/ 4 w 8"/>
                <a:gd name="T15" fmla="*/ 7 h 8"/>
                <a:gd name="T16" fmla="*/ 3 w 8"/>
                <a:gd name="T17" fmla="*/ 5 h 8"/>
                <a:gd name="T18" fmla="*/ 2 w 8"/>
                <a:gd name="T19" fmla="*/ 4 h 8"/>
                <a:gd name="T20" fmla="*/ 2 w 8"/>
                <a:gd name="T21" fmla="*/ 4 h 8"/>
                <a:gd name="T22" fmla="*/ 0 w 8"/>
                <a:gd name="T2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8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3" y="0"/>
                    <a:pt x="6" y="2"/>
                    <a:pt x="6" y="3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8" y="5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6" y="8"/>
                    <a:pt x="4" y="7"/>
                  </a:cubicBezTo>
                  <a:cubicBezTo>
                    <a:pt x="4" y="7"/>
                    <a:pt x="4" y="7"/>
                    <a:pt x="3" y="5"/>
                  </a:cubicBezTo>
                  <a:cubicBezTo>
                    <a:pt x="3" y="5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0" y="3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07301" y="5097463"/>
              <a:ext cx="665163" cy="1285875"/>
            </a:xfrm>
            <a:custGeom>
              <a:avLst/>
              <a:gdLst>
                <a:gd name="T0" fmla="*/ 0 w 17"/>
                <a:gd name="T1" fmla="*/ 29 h 33"/>
                <a:gd name="T2" fmla="*/ 1 w 17"/>
                <a:gd name="T3" fmla="*/ 28 h 33"/>
                <a:gd name="T4" fmla="*/ 1 w 17"/>
                <a:gd name="T5" fmla="*/ 27 h 33"/>
                <a:gd name="T6" fmla="*/ 1 w 17"/>
                <a:gd name="T7" fmla="*/ 27 h 33"/>
                <a:gd name="T8" fmla="*/ 2 w 17"/>
                <a:gd name="T9" fmla="*/ 25 h 33"/>
                <a:gd name="T10" fmla="*/ 7 w 17"/>
                <a:gd name="T11" fmla="*/ 19 h 33"/>
                <a:gd name="T12" fmla="*/ 9 w 17"/>
                <a:gd name="T13" fmla="*/ 16 h 33"/>
                <a:gd name="T14" fmla="*/ 8 w 17"/>
                <a:gd name="T15" fmla="*/ 8 h 33"/>
                <a:gd name="T16" fmla="*/ 7 w 17"/>
                <a:gd name="T17" fmla="*/ 1 h 33"/>
                <a:gd name="T18" fmla="*/ 17 w 17"/>
                <a:gd name="T19" fmla="*/ 9 h 33"/>
                <a:gd name="T20" fmla="*/ 15 w 17"/>
                <a:gd name="T21" fmla="*/ 15 h 33"/>
                <a:gd name="T22" fmla="*/ 12 w 17"/>
                <a:gd name="T23" fmla="*/ 20 h 33"/>
                <a:gd name="T24" fmla="*/ 5 w 17"/>
                <a:gd name="T25" fmla="*/ 33 h 33"/>
                <a:gd name="T26" fmla="*/ 0 w 17"/>
                <a:gd name="T27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33">
                  <a:moveTo>
                    <a:pt x="0" y="29"/>
                  </a:moveTo>
                  <a:cubicBezTo>
                    <a:pt x="0" y="29"/>
                    <a:pt x="0" y="28"/>
                    <a:pt x="1" y="2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8"/>
                    <a:pt x="1" y="27"/>
                  </a:cubicBezTo>
                  <a:cubicBezTo>
                    <a:pt x="1" y="27"/>
                    <a:pt x="2" y="25"/>
                    <a:pt x="2" y="25"/>
                  </a:cubicBezTo>
                  <a:cubicBezTo>
                    <a:pt x="2" y="25"/>
                    <a:pt x="6" y="20"/>
                    <a:pt x="7" y="19"/>
                  </a:cubicBezTo>
                  <a:cubicBezTo>
                    <a:pt x="9" y="18"/>
                    <a:pt x="9" y="16"/>
                    <a:pt x="9" y="16"/>
                  </a:cubicBezTo>
                  <a:cubicBezTo>
                    <a:pt x="9" y="15"/>
                    <a:pt x="9" y="8"/>
                    <a:pt x="8" y="8"/>
                  </a:cubicBezTo>
                  <a:cubicBezTo>
                    <a:pt x="8" y="7"/>
                    <a:pt x="5" y="2"/>
                    <a:pt x="7" y="1"/>
                  </a:cubicBezTo>
                  <a:cubicBezTo>
                    <a:pt x="9" y="0"/>
                    <a:pt x="17" y="9"/>
                    <a:pt x="17" y="9"/>
                  </a:cubicBezTo>
                  <a:cubicBezTo>
                    <a:pt x="17" y="9"/>
                    <a:pt x="15" y="14"/>
                    <a:pt x="15" y="15"/>
                  </a:cubicBezTo>
                  <a:cubicBezTo>
                    <a:pt x="14" y="16"/>
                    <a:pt x="13" y="20"/>
                    <a:pt x="12" y="20"/>
                  </a:cubicBezTo>
                  <a:cubicBezTo>
                    <a:pt x="12" y="21"/>
                    <a:pt x="6" y="31"/>
                    <a:pt x="5" y="33"/>
                  </a:cubicBezTo>
                  <a:cubicBezTo>
                    <a:pt x="5" y="33"/>
                    <a:pt x="1" y="33"/>
                    <a:pt x="0" y="29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07301" y="5526088"/>
              <a:ext cx="547688" cy="779463"/>
            </a:xfrm>
            <a:custGeom>
              <a:avLst/>
              <a:gdLst>
                <a:gd name="T0" fmla="*/ 10 w 14"/>
                <a:gd name="T1" fmla="*/ 4 h 20"/>
                <a:gd name="T2" fmla="*/ 13 w 14"/>
                <a:gd name="T3" fmla="*/ 0 h 20"/>
                <a:gd name="T4" fmla="*/ 9 w 14"/>
                <a:gd name="T5" fmla="*/ 3 h 20"/>
                <a:gd name="T6" fmla="*/ 9 w 14"/>
                <a:gd name="T7" fmla="*/ 5 h 20"/>
                <a:gd name="T8" fmla="*/ 7 w 14"/>
                <a:gd name="T9" fmla="*/ 8 h 20"/>
                <a:gd name="T10" fmla="*/ 2 w 14"/>
                <a:gd name="T11" fmla="*/ 14 h 20"/>
                <a:gd name="T12" fmla="*/ 1 w 14"/>
                <a:gd name="T13" fmla="*/ 16 h 20"/>
                <a:gd name="T14" fmla="*/ 1 w 14"/>
                <a:gd name="T15" fmla="*/ 16 h 20"/>
                <a:gd name="T16" fmla="*/ 1 w 14"/>
                <a:gd name="T17" fmla="*/ 17 h 20"/>
                <a:gd name="T18" fmla="*/ 0 w 14"/>
                <a:gd name="T19" fmla="*/ 18 h 20"/>
                <a:gd name="T20" fmla="*/ 2 w 14"/>
                <a:gd name="T21" fmla="*/ 20 h 20"/>
                <a:gd name="T22" fmla="*/ 3 w 14"/>
                <a:gd name="T23" fmla="*/ 20 h 20"/>
                <a:gd name="T24" fmla="*/ 3 w 14"/>
                <a:gd name="T25" fmla="*/ 20 h 20"/>
                <a:gd name="T26" fmla="*/ 2 w 14"/>
                <a:gd name="T27" fmla="*/ 17 h 20"/>
                <a:gd name="T28" fmla="*/ 4 w 14"/>
                <a:gd name="T29" fmla="*/ 18 h 20"/>
                <a:gd name="T30" fmla="*/ 3 w 14"/>
                <a:gd name="T31" fmla="*/ 15 h 20"/>
                <a:gd name="T32" fmla="*/ 5 w 14"/>
                <a:gd name="T33" fmla="*/ 17 h 20"/>
                <a:gd name="T34" fmla="*/ 4 w 14"/>
                <a:gd name="T35" fmla="*/ 13 h 20"/>
                <a:gd name="T36" fmla="*/ 9 w 14"/>
                <a:gd name="T37" fmla="*/ 10 h 20"/>
                <a:gd name="T38" fmla="*/ 13 w 14"/>
                <a:gd name="T39" fmla="*/ 1 h 20"/>
                <a:gd name="T40" fmla="*/ 10 w 14"/>
                <a:gd name="T4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20">
                  <a:moveTo>
                    <a:pt x="10" y="4"/>
                  </a:moveTo>
                  <a:cubicBezTo>
                    <a:pt x="10" y="4"/>
                    <a:pt x="12" y="1"/>
                    <a:pt x="13" y="0"/>
                  </a:cubicBezTo>
                  <a:cubicBezTo>
                    <a:pt x="13" y="0"/>
                    <a:pt x="10" y="2"/>
                    <a:pt x="9" y="3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5"/>
                    <a:pt x="9" y="7"/>
                    <a:pt x="7" y="8"/>
                  </a:cubicBezTo>
                  <a:cubicBezTo>
                    <a:pt x="6" y="9"/>
                    <a:pt x="2" y="14"/>
                    <a:pt x="2" y="14"/>
                  </a:cubicBezTo>
                  <a:cubicBezTo>
                    <a:pt x="2" y="14"/>
                    <a:pt x="1" y="16"/>
                    <a:pt x="1" y="16"/>
                  </a:cubicBezTo>
                  <a:cubicBezTo>
                    <a:pt x="1" y="17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2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3" y="19"/>
                    <a:pt x="4" y="18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5" y="17"/>
                    <a:pt x="5" y="17"/>
                  </a:cubicBezTo>
                  <a:cubicBezTo>
                    <a:pt x="6" y="16"/>
                    <a:pt x="4" y="13"/>
                    <a:pt x="4" y="13"/>
                  </a:cubicBezTo>
                  <a:cubicBezTo>
                    <a:pt x="4" y="13"/>
                    <a:pt x="7" y="11"/>
                    <a:pt x="9" y="10"/>
                  </a:cubicBezTo>
                  <a:cubicBezTo>
                    <a:pt x="10" y="8"/>
                    <a:pt x="13" y="2"/>
                    <a:pt x="13" y="1"/>
                  </a:cubicBezTo>
                  <a:cubicBezTo>
                    <a:pt x="14" y="0"/>
                    <a:pt x="10" y="4"/>
                    <a:pt x="10" y="4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80351" y="5330825"/>
              <a:ext cx="79375" cy="195263"/>
            </a:xfrm>
            <a:custGeom>
              <a:avLst/>
              <a:gdLst>
                <a:gd name="T0" fmla="*/ 1 w 2"/>
                <a:gd name="T1" fmla="*/ 2 h 5"/>
                <a:gd name="T2" fmla="*/ 2 w 2"/>
                <a:gd name="T3" fmla="*/ 5 h 5"/>
                <a:gd name="T4" fmla="*/ 2 w 2"/>
                <a:gd name="T5" fmla="*/ 3 h 5"/>
                <a:gd name="T6" fmla="*/ 2 w 2"/>
                <a:gd name="T7" fmla="*/ 0 h 5"/>
                <a:gd name="T8" fmla="*/ 0 w 2"/>
                <a:gd name="T9" fmla="*/ 0 h 5"/>
                <a:gd name="T10" fmla="*/ 1 w 2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5">
                  <a:moveTo>
                    <a:pt x="1" y="2"/>
                  </a:moveTo>
                  <a:cubicBezTo>
                    <a:pt x="1" y="2"/>
                    <a:pt x="2" y="4"/>
                    <a:pt x="2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2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55101" y="4552950"/>
              <a:ext cx="352425" cy="544513"/>
            </a:xfrm>
            <a:custGeom>
              <a:avLst/>
              <a:gdLst>
                <a:gd name="T0" fmla="*/ 0 w 9"/>
                <a:gd name="T1" fmla="*/ 13 h 14"/>
                <a:gd name="T2" fmla="*/ 2 w 9"/>
                <a:gd name="T3" fmla="*/ 14 h 14"/>
                <a:gd name="T4" fmla="*/ 8 w 9"/>
                <a:gd name="T5" fmla="*/ 7 h 14"/>
                <a:gd name="T6" fmla="*/ 9 w 9"/>
                <a:gd name="T7" fmla="*/ 4 h 14"/>
                <a:gd name="T8" fmla="*/ 9 w 9"/>
                <a:gd name="T9" fmla="*/ 1 h 14"/>
                <a:gd name="T10" fmla="*/ 9 w 9"/>
                <a:gd name="T11" fmla="*/ 1 h 14"/>
                <a:gd name="T12" fmla="*/ 8 w 9"/>
                <a:gd name="T13" fmla="*/ 3 h 14"/>
                <a:gd name="T14" fmla="*/ 8 w 9"/>
                <a:gd name="T15" fmla="*/ 3 h 14"/>
                <a:gd name="T16" fmla="*/ 8 w 9"/>
                <a:gd name="T17" fmla="*/ 2 h 14"/>
                <a:gd name="T18" fmla="*/ 8 w 9"/>
                <a:gd name="T19" fmla="*/ 1 h 14"/>
                <a:gd name="T20" fmla="*/ 7 w 9"/>
                <a:gd name="T21" fmla="*/ 1 h 14"/>
                <a:gd name="T22" fmla="*/ 7 w 9"/>
                <a:gd name="T23" fmla="*/ 2 h 14"/>
                <a:gd name="T24" fmla="*/ 7 w 9"/>
                <a:gd name="T25" fmla="*/ 3 h 14"/>
                <a:gd name="T26" fmla="*/ 7 w 9"/>
                <a:gd name="T27" fmla="*/ 2 h 14"/>
                <a:gd name="T28" fmla="*/ 7 w 9"/>
                <a:gd name="T29" fmla="*/ 0 h 14"/>
                <a:gd name="T30" fmla="*/ 6 w 9"/>
                <a:gd name="T31" fmla="*/ 2 h 14"/>
                <a:gd name="T32" fmla="*/ 6 w 9"/>
                <a:gd name="T33" fmla="*/ 3 h 14"/>
                <a:gd name="T34" fmla="*/ 6 w 9"/>
                <a:gd name="T35" fmla="*/ 2 h 14"/>
                <a:gd name="T36" fmla="*/ 6 w 9"/>
                <a:gd name="T37" fmla="*/ 1 h 14"/>
                <a:gd name="T38" fmla="*/ 5 w 9"/>
                <a:gd name="T39" fmla="*/ 3 h 14"/>
                <a:gd name="T40" fmla="*/ 5 w 9"/>
                <a:gd name="T41" fmla="*/ 4 h 14"/>
                <a:gd name="T42" fmla="*/ 5 w 9"/>
                <a:gd name="T43" fmla="*/ 4 h 14"/>
                <a:gd name="T44" fmla="*/ 5 w 9"/>
                <a:gd name="T45" fmla="*/ 5 h 14"/>
                <a:gd name="T46" fmla="*/ 4 w 9"/>
                <a:gd name="T47" fmla="*/ 4 h 14"/>
                <a:gd name="T48" fmla="*/ 4 w 9"/>
                <a:gd name="T49" fmla="*/ 5 h 14"/>
                <a:gd name="T50" fmla="*/ 6 w 9"/>
                <a:gd name="T51" fmla="*/ 7 h 14"/>
                <a:gd name="T52" fmla="*/ 6 w 9"/>
                <a:gd name="T53" fmla="*/ 7 h 14"/>
                <a:gd name="T54" fmla="*/ 3 w 9"/>
                <a:gd name="T55" fmla="*/ 9 h 14"/>
                <a:gd name="T56" fmla="*/ 1 w 9"/>
                <a:gd name="T57" fmla="*/ 10 h 14"/>
                <a:gd name="T58" fmla="*/ 0 w 9"/>
                <a:gd name="T5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" h="14">
                  <a:moveTo>
                    <a:pt x="0" y="13"/>
                  </a:moveTo>
                  <a:cubicBezTo>
                    <a:pt x="0" y="13"/>
                    <a:pt x="0" y="14"/>
                    <a:pt x="2" y="14"/>
                  </a:cubicBezTo>
                  <a:cubicBezTo>
                    <a:pt x="2" y="14"/>
                    <a:pt x="8" y="9"/>
                    <a:pt x="8" y="7"/>
                  </a:cubicBezTo>
                  <a:cubicBezTo>
                    <a:pt x="8" y="7"/>
                    <a:pt x="9" y="5"/>
                    <a:pt x="9" y="4"/>
                  </a:cubicBezTo>
                  <a:cubicBezTo>
                    <a:pt x="9" y="4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2"/>
                    <a:pt x="7" y="0"/>
                    <a:pt x="7" y="0"/>
                  </a:cubicBezTo>
                  <a:cubicBezTo>
                    <a:pt x="7" y="0"/>
                    <a:pt x="6" y="0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4" y="4"/>
                    <a:pt x="3" y="5"/>
                    <a:pt x="4" y="5"/>
                  </a:cubicBezTo>
                  <a:cubicBezTo>
                    <a:pt x="4" y="5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4" y="8"/>
                    <a:pt x="3" y="9"/>
                  </a:cubicBezTo>
                  <a:cubicBezTo>
                    <a:pt x="3" y="9"/>
                    <a:pt x="1" y="10"/>
                    <a:pt x="1" y="10"/>
                  </a:cubicBezTo>
                  <a:cubicBezTo>
                    <a:pt x="0" y="10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07301" y="4435475"/>
              <a:ext cx="469900" cy="546100"/>
            </a:xfrm>
            <a:custGeom>
              <a:avLst/>
              <a:gdLst>
                <a:gd name="T0" fmla="*/ 6 w 12"/>
                <a:gd name="T1" fmla="*/ 9 h 14"/>
                <a:gd name="T2" fmla="*/ 9 w 12"/>
                <a:gd name="T3" fmla="*/ 6 h 14"/>
                <a:gd name="T4" fmla="*/ 12 w 12"/>
                <a:gd name="T5" fmla="*/ 3 h 14"/>
                <a:gd name="T6" fmla="*/ 11 w 12"/>
                <a:gd name="T7" fmla="*/ 0 h 14"/>
                <a:gd name="T8" fmla="*/ 8 w 12"/>
                <a:gd name="T9" fmla="*/ 3 h 14"/>
                <a:gd name="T10" fmla="*/ 4 w 12"/>
                <a:gd name="T11" fmla="*/ 8 h 14"/>
                <a:gd name="T12" fmla="*/ 2 w 12"/>
                <a:gd name="T13" fmla="*/ 9 h 14"/>
                <a:gd name="T14" fmla="*/ 1 w 12"/>
                <a:gd name="T15" fmla="*/ 10 h 14"/>
                <a:gd name="T16" fmla="*/ 1 w 12"/>
                <a:gd name="T17" fmla="*/ 11 h 14"/>
                <a:gd name="T18" fmla="*/ 0 w 12"/>
                <a:gd name="T19" fmla="*/ 12 h 14"/>
                <a:gd name="T20" fmla="*/ 1 w 12"/>
                <a:gd name="T21" fmla="*/ 12 h 14"/>
                <a:gd name="T22" fmla="*/ 2 w 12"/>
                <a:gd name="T23" fmla="*/ 11 h 14"/>
                <a:gd name="T24" fmla="*/ 1 w 12"/>
                <a:gd name="T25" fmla="*/ 14 h 14"/>
                <a:gd name="T26" fmla="*/ 2 w 12"/>
                <a:gd name="T27" fmla="*/ 13 h 14"/>
                <a:gd name="T28" fmla="*/ 3 w 12"/>
                <a:gd name="T29" fmla="*/ 12 h 14"/>
                <a:gd name="T30" fmla="*/ 3 w 12"/>
                <a:gd name="T31" fmla="*/ 12 h 14"/>
                <a:gd name="T32" fmla="*/ 3 w 12"/>
                <a:gd name="T33" fmla="*/ 13 h 14"/>
                <a:gd name="T34" fmla="*/ 3 w 12"/>
                <a:gd name="T35" fmla="*/ 14 h 14"/>
                <a:gd name="T36" fmla="*/ 4 w 12"/>
                <a:gd name="T37" fmla="*/ 12 h 14"/>
                <a:gd name="T38" fmla="*/ 6 w 12"/>
                <a:gd name="T39" fmla="*/ 11 h 14"/>
                <a:gd name="T40" fmla="*/ 7 w 12"/>
                <a:gd name="T41" fmla="*/ 13 h 14"/>
                <a:gd name="T42" fmla="*/ 7 w 12"/>
                <a:gd name="T43" fmla="*/ 13 h 14"/>
                <a:gd name="T44" fmla="*/ 7 w 12"/>
                <a:gd name="T45" fmla="*/ 10 h 14"/>
                <a:gd name="T46" fmla="*/ 6 w 12"/>
                <a:gd name="T4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" h="14">
                  <a:moveTo>
                    <a:pt x="6" y="9"/>
                  </a:moveTo>
                  <a:cubicBezTo>
                    <a:pt x="6" y="8"/>
                    <a:pt x="9" y="6"/>
                    <a:pt x="9" y="6"/>
                  </a:cubicBezTo>
                  <a:cubicBezTo>
                    <a:pt x="9" y="6"/>
                    <a:pt x="12" y="4"/>
                    <a:pt x="12" y="3"/>
                  </a:cubicBezTo>
                  <a:cubicBezTo>
                    <a:pt x="12" y="2"/>
                    <a:pt x="11" y="0"/>
                    <a:pt x="11" y="0"/>
                  </a:cubicBezTo>
                  <a:cubicBezTo>
                    <a:pt x="11" y="0"/>
                    <a:pt x="8" y="2"/>
                    <a:pt x="8" y="3"/>
                  </a:cubicBezTo>
                  <a:cubicBezTo>
                    <a:pt x="7" y="3"/>
                    <a:pt x="4" y="8"/>
                    <a:pt x="4" y="8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2"/>
                    <a:pt x="0" y="12"/>
                  </a:cubicBezTo>
                  <a:cubicBezTo>
                    <a:pt x="0" y="13"/>
                    <a:pt x="1" y="12"/>
                    <a:pt x="1" y="12"/>
                  </a:cubicBezTo>
                  <a:cubicBezTo>
                    <a:pt x="1" y="12"/>
                    <a:pt x="2" y="11"/>
                    <a:pt x="2" y="11"/>
                  </a:cubicBezTo>
                  <a:cubicBezTo>
                    <a:pt x="2" y="11"/>
                    <a:pt x="0" y="13"/>
                    <a:pt x="1" y="14"/>
                  </a:cubicBezTo>
                  <a:cubicBezTo>
                    <a:pt x="1" y="14"/>
                    <a:pt x="1" y="14"/>
                    <a:pt x="2" y="13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3" y="14"/>
                    <a:pt x="3" y="14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2"/>
                    <a:pt x="5" y="11"/>
                    <a:pt x="6" y="11"/>
                  </a:cubicBezTo>
                  <a:cubicBezTo>
                    <a:pt x="6" y="11"/>
                    <a:pt x="6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7" y="10"/>
                    <a:pt x="7" y="10"/>
                  </a:cubicBezTo>
                  <a:cubicBezTo>
                    <a:pt x="7" y="9"/>
                    <a:pt x="6" y="9"/>
                    <a:pt x="6" y="9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24776" y="4513263"/>
              <a:ext cx="352425" cy="468313"/>
            </a:xfrm>
            <a:custGeom>
              <a:avLst/>
              <a:gdLst>
                <a:gd name="T0" fmla="*/ 6 w 9"/>
                <a:gd name="T1" fmla="*/ 4 h 12"/>
                <a:gd name="T2" fmla="*/ 9 w 9"/>
                <a:gd name="T3" fmla="*/ 1 h 12"/>
                <a:gd name="T4" fmla="*/ 9 w 9"/>
                <a:gd name="T5" fmla="*/ 0 h 12"/>
                <a:gd name="T6" fmla="*/ 7 w 9"/>
                <a:gd name="T7" fmla="*/ 2 h 12"/>
                <a:gd name="T8" fmla="*/ 2 w 9"/>
                <a:gd name="T9" fmla="*/ 6 h 12"/>
                <a:gd name="T10" fmla="*/ 3 w 9"/>
                <a:gd name="T11" fmla="*/ 8 h 12"/>
                <a:gd name="T12" fmla="*/ 1 w 9"/>
                <a:gd name="T13" fmla="*/ 10 h 12"/>
                <a:gd name="T14" fmla="*/ 0 w 9"/>
                <a:gd name="T15" fmla="*/ 12 h 12"/>
                <a:gd name="T16" fmla="*/ 1 w 9"/>
                <a:gd name="T17" fmla="*/ 10 h 12"/>
                <a:gd name="T18" fmla="*/ 3 w 9"/>
                <a:gd name="T19" fmla="*/ 9 h 12"/>
                <a:gd name="T20" fmla="*/ 4 w 9"/>
                <a:gd name="T21" fmla="*/ 11 h 12"/>
                <a:gd name="T22" fmla="*/ 4 w 9"/>
                <a:gd name="T23" fmla="*/ 11 h 12"/>
                <a:gd name="T24" fmla="*/ 4 w 9"/>
                <a:gd name="T25" fmla="*/ 8 h 12"/>
                <a:gd name="T26" fmla="*/ 3 w 9"/>
                <a:gd name="T27" fmla="*/ 7 h 12"/>
                <a:gd name="T28" fmla="*/ 6 w 9"/>
                <a:gd name="T2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2">
                  <a:moveTo>
                    <a:pt x="6" y="4"/>
                  </a:moveTo>
                  <a:cubicBezTo>
                    <a:pt x="6" y="4"/>
                    <a:pt x="9" y="2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7" y="2"/>
                    <a:pt x="3" y="6"/>
                    <a:pt x="2" y="6"/>
                  </a:cubicBezTo>
                  <a:cubicBezTo>
                    <a:pt x="2" y="6"/>
                    <a:pt x="3" y="7"/>
                    <a:pt x="3" y="8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2"/>
                    <a:pt x="1" y="10"/>
                    <a:pt x="1" y="10"/>
                  </a:cubicBezTo>
                  <a:cubicBezTo>
                    <a:pt x="1" y="10"/>
                    <a:pt x="2" y="9"/>
                    <a:pt x="3" y="9"/>
                  </a:cubicBezTo>
                  <a:cubicBezTo>
                    <a:pt x="3" y="9"/>
                    <a:pt x="3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4" y="8"/>
                    <a:pt x="4" y="8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3" y="6"/>
                    <a:pt x="6" y="4"/>
                    <a:pt x="6" y="4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72576" y="4591050"/>
              <a:ext cx="117475" cy="233363"/>
            </a:xfrm>
            <a:custGeom>
              <a:avLst/>
              <a:gdLst>
                <a:gd name="T0" fmla="*/ 2 w 3"/>
                <a:gd name="T1" fmla="*/ 5 h 6"/>
                <a:gd name="T2" fmla="*/ 3 w 3"/>
                <a:gd name="T3" fmla="*/ 3 h 6"/>
                <a:gd name="T4" fmla="*/ 3 w 3"/>
                <a:gd name="T5" fmla="*/ 1 h 6"/>
                <a:gd name="T6" fmla="*/ 3 w 3"/>
                <a:gd name="T7" fmla="*/ 0 h 6"/>
                <a:gd name="T8" fmla="*/ 2 w 3"/>
                <a:gd name="T9" fmla="*/ 2 h 6"/>
                <a:gd name="T10" fmla="*/ 2 w 3"/>
                <a:gd name="T11" fmla="*/ 3 h 6"/>
                <a:gd name="T12" fmla="*/ 2 w 3"/>
                <a:gd name="T13" fmla="*/ 3 h 6"/>
                <a:gd name="T14" fmla="*/ 2 w 3"/>
                <a:gd name="T15" fmla="*/ 4 h 6"/>
                <a:gd name="T16" fmla="*/ 1 w 3"/>
                <a:gd name="T17" fmla="*/ 3 h 6"/>
                <a:gd name="T18" fmla="*/ 1 w 3"/>
                <a:gd name="T19" fmla="*/ 4 h 6"/>
                <a:gd name="T20" fmla="*/ 3 w 3"/>
                <a:gd name="T21" fmla="*/ 6 h 6"/>
                <a:gd name="T22" fmla="*/ 2 w 3"/>
                <a:gd name="T2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6">
                  <a:moveTo>
                    <a:pt x="2" y="5"/>
                  </a:moveTo>
                  <a:cubicBezTo>
                    <a:pt x="2" y="5"/>
                    <a:pt x="3" y="4"/>
                    <a:pt x="3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4"/>
                    <a:pt x="1" y="3"/>
                    <a:pt x="1" y="3"/>
                  </a:cubicBezTo>
                  <a:cubicBezTo>
                    <a:pt x="1" y="3"/>
                    <a:pt x="0" y="4"/>
                    <a:pt x="1" y="4"/>
                  </a:cubicBezTo>
                  <a:cubicBezTo>
                    <a:pt x="1" y="4"/>
                    <a:pt x="2" y="6"/>
                    <a:pt x="3" y="6"/>
                  </a:cubicBezTo>
                  <a:cubicBezTo>
                    <a:pt x="3" y="6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55101" y="4824413"/>
              <a:ext cx="314325" cy="157163"/>
            </a:xfrm>
            <a:custGeom>
              <a:avLst/>
              <a:gdLst>
                <a:gd name="T0" fmla="*/ 3 w 8"/>
                <a:gd name="T1" fmla="*/ 3 h 4"/>
                <a:gd name="T2" fmla="*/ 7 w 8"/>
                <a:gd name="T3" fmla="*/ 0 h 4"/>
                <a:gd name="T4" fmla="*/ 8 w 8"/>
                <a:gd name="T5" fmla="*/ 0 h 4"/>
                <a:gd name="T6" fmla="*/ 6 w 8"/>
                <a:gd name="T7" fmla="*/ 0 h 4"/>
                <a:gd name="T8" fmla="*/ 6 w 8"/>
                <a:gd name="T9" fmla="*/ 0 h 4"/>
                <a:gd name="T10" fmla="*/ 3 w 8"/>
                <a:gd name="T11" fmla="*/ 2 h 4"/>
                <a:gd name="T12" fmla="*/ 1 w 8"/>
                <a:gd name="T13" fmla="*/ 3 h 4"/>
                <a:gd name="T14" fmla="*/ 0 w 8"/>
                <a:gd name="T15" fmla="*/ 4 h 4"/>
                <a:gd name="T16" fmla="*/ 3 w 8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3" y="3"/>
                  </a:moveTo>
                  <a:cubicBezTo>
                    <a:pt x="4" y="2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4" y="1"/>
                    <a:pt x="3" y="2"/>
                  </a:cubicBezTo>
                  <a:cubicBezTo>
                    <a:pt x="3" y="2"/>
                    <a:pt x="1" y="3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1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07526" y="4591050"/>
              <a:ext cx="0" cy="396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90051" y="4552950"/>
              <a:ext cx="39688" cy="7778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0"/>
                    <a:pt x="1" y="0"/>
                  </a:cubicBezTo>
                  <a:cubicBezTo>
                    <a:pt x="1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29738" y="4552950"/>
              <a:ext cx="39688" cy="7778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1 h 2"/>
                <a:gd name="T12" fmla="*/ 0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62876" y="4981575"/>
              <a:ext cx="939800" cy="895350"/>
            </a:xfrm>
            <a:custGeom>
              <a:avLst/>
              <a:gdLst>
                <a:gd name="T0" fmla="*/ 15 w 24"/>
                <a:gd name="T1" fmla="*/ 14 h 23"/>
                <a:gd name="T2" fmla="*/ 10 w 24"/>
                <a:gd name="T3" fmla="*/ 18 h 23"/>
                <a:gd name="T4" fmla="*/ 10 w 24"/>
                <a:gd name="T5" fmla="*/ 18 h 23"/>
                <a:gd name="T6" fmla="*/ 8 w 24"/>
                <a:gd name="T7" fmla="*/ 18 h 23"/>
                <a:gd name="T8" fmla="*/ 6 w 24"/>
                <a:gd name="T9" fmla="*/ 19 h 23"/>
                <a:gd name="T10" fmla="*/ 11 w 24"/>
                <a:gd name="T11" fmla="*/ 23 h 23"/>
                <a:gd name="T12" fmla="*/ 14 w 24"/>
                <a:gd name="T13" fmla="*/ 21 h 23"/>
                <a:gd name="T14" fmla="*/ 24 w 24"/>
                <a:gd name="T15" fmla="*/ 14 h 23"/>
                <a:gd name="T16" fmla="*/ 24 w 24"/>
                <a:gd name="T17" fmla="*/ 11 h 23"/>
                <a:gd name="T18" fmla="*/ 12 w 24"/>
                <a:gd name="T19" fmla="*/ 4 h 23"/>
                <a:gd name="T20" fmla="*/ 3 w 24"/>
                <a:gd name="T21" fmla="*/ 1 h 23"/>
                <a:gd name="T22" fmla="*/ 6 w 24"/>
                <a:gd name="T23" fmla="*/ 11 h 23"/>
                <a:gd name="T24" fmla="*/ 13 w 24"/>
                <a:gd name="T25" fmla="*/ 13 h 23"/>
                <a:gd name="T26" fmla="*/ 15 w 24"/>
                <a:gd name="T27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3">
                  <a:moveTo>
                    <a:pt x="15" y="14"/>
                  </a:moveTo>
                  <a:cubicBezTo>
                    <a:pt x="15" y="14"/>
                    <a:pt x="11" y="17"/>
                    <a:pt x="10" y="18"/>
                  </a:cubicBezTo>
                  <a:cubicBezTo>
                    <a:pt x="9" y="18"/>
                    <a:pt x="10" y="18"/>
                    <a:pt x="10" y="18"/>
                  </a:cubicBezTo>
                  <a:cubicBezTo>
                    <a:pt x="10" y="18"/>
                    <a:pt x="8" y="18"/>
                    <a:pt x="8" y="18"/>
                  </a:cubicBezTo>
                  <a:cubicBezTo>
                    <a:pt x="7" y="18"/>
                    <a:pt x="6" y="19"/>
                    <a:pt x="6" y="19"/>
                  </a:cubicBezTo>
                  <a:cubicBezTo>
                    <a:pt x="6" y="19"/>
                    <a:pt x="7" y="23"/>
                    <a:pt x="11" y="23"/>
                  </a:cubicBezTo>
                  <a:cubicBezTo>
                    <a:pt x="11" y="23"/>
                    <a:pt x="13" y="21"/>
                    <a:pt x="14" y="21"/>
                  </a:cubicBezTo>
                  <a:cubicBezTo>
                    <a:pt x="15" y="20"/>
                    <a:pt x="23" y="15"/>
                    <a:pt x="24" y="14"/>
                  </a:cubicBezTo>
                  <a:cubicBezTo>
                    <a:pt x="24" y="13"/>
                    <a:pt x="24" y="12"/>
                    <a:pt x="24" y="11"/>
                  </a:cubicBezTo>
                  <a:cubicBezTo>
                    <a:pt x="23" y="11"/>
                    <a:pt x="13" y="5"/>
                    <a:pt x="12" y="4"/>
                  </a:cubicBezTo>
                  <a:cubicBezTo>
                    <a:pt x="12" y="3"/>
                    <a:pt x="6" y="0"/>
                    <a:pt x="3" y="1"/>
                  </a:cubicBezTo>
                  <a:cubicBezTo>
                    <a:pt x="3" y="1"/>
                    <a:pt x="0" y="8"/>
                    <a:pt x="6" y="11"/>
                  </a:cubicBezTo>
                  <a:cubicBezTo>
                    <a:pt x="6" y="11"/>
                    <a:pt x="10" y="13"/>
                    <a:pt x="13" y="13"/>
                  </a:cubicBezTo>
                  <a:cubicBezTo>
                    <a:pt x="13" y="13"/>
                    <a:pt x="14" y="13"/>
                    <a:pt x="15" y="14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80351" y="4318000"/>
              <a:ext cx="1254125" cy="935038"/>
            </a:xfrm>
            <a:custGeom>
              <a:avLst/>
              <a:gdLst>
                <a:gd name="T0" fmla="*/ 5 w 32"/>
                <a:gd name="T1" fmla="*/ 20 h 24"/>
                <a:gd name="T2" fmla="*/ 7 w 32"/>
                <a:gd name="T3" fmla="*/ 20 h 24"/>
                <a:gd name="T4" fmla="*/ 12 w 32"/>
                <a:gd name="T5" fmla="*/ 23 h 24"/>
                <a:gd name="T6" fmla="*/ 14 w 32"/>
                <a:gd name="T7" fmla="*/ 24 h 24"/>
                <a:gd name="T8" fmla="*/ 15 w 32"/>
                <a:gd name="T9" fmla="*/ 22 h 24"/>
                <a:gd name="T10" fmla="*/ 21 w 32"/>
                <a:gd name="T11" fmla="*/ 19 h 24"/>
                <a:gd name="T12" fmla="*/ 23 w 32"/>
                <a:gd name="T13" fmla="*/ 17 h 24"/>
                <a:gd name="T14" fmla="*/ 28 w 32"/>
                <a:gd name="T15" fmla="*/ 19 h 24"/>
                <a:gd name="T16" fmla="*/ 29 w 32"/>
                <a:gd name="T17" fmla="*/ 20 h 24"/>
                <a:gd name="T18" fmla="*/ 31 w 32"/>
                <a:gd name="T19" fmla="*/ 15 h 24"/>
                <a:gd name="T20" fmla="*/ 28 w 32"/>
                <a:gd name="T21" fmla="*/ 14 h 24"/>
                <a:gd name="T22" fmla="*/ 21 w 32"/>
                <a:gd name="T23" fmla="*/ 6 h 24"/>
                <a:gd name="T24" fmla="*/ 21 w 32"/>
                <a:gd name="T25" fmla="*/ 6 h 24"/>
                <a:gd name="T26" fmla="*/ 19 w 32"/>
                <a:gd name="T27" fmla="*/ 5 h 24"/>
                <a:gd name="T28" fmla="*/ 17 w 32"/>
                <a:gd name="T29" fmla="*/ 4 h 24"/>
                <a:gd name="T30" fmla="*/ 15 w 32"/>
                <a:gd name="T31" fmla="*/ 3 h 24"/>
                <a:gd name="T32" fmla="*/ 9 w 32"/>
                <a:gd name="T33" fmla="*/ 2 h 24"/>
                <a:gd name="T34" fmla="*/ 9 w 32"/>
                <a:gd name="T35" fmla="*/ 2 h 24"/>
                <a:gd name="T36" fmla="*/ 7 w 32"/>
                <a:gd name="T37" fmla="*/ 1 h 24"/>
                <a:gd name="T38" fmla="*/ 5 w 32"/>
                <a:gd name="T39" fmla="*/ 1 h 24"/>
                <a:gd name="T40" fmla="*/ 4 w 32"/>
                <a:gd name="T41" fmla="*/ 2 h 24"/>
                <a:gd name="T42" fmla="*/ 5 w 32"/>
                <a:gd name="T43" fmla="*/ 7 h 24"/>
                <a:gd name="T44" fmla="*/ 6 w 32"/>
                <a:gd name="T45" fmla="*/ 7 h 24"/>
                <a:gd name="T46" fmla="*/ 6 w 32"/>
                <a:gd name="T47" fmla="*/ 8 h 24"/>
                <a:gd name="T48" fmla="*/ 9 w 32"/>
                <a:gd name="T49" fmla="*/ 9 h 24"/>
                <a:gd name="T50" fmla="*/ 1 w 32"/>
                <a:gd name="T51" fmla="*/ 16 h 24"/>
                <a:gd name="T52" fmla="*/ 2 w 32"/>
                <a:gd name="T53" fmla="*/ 18 h 24"/>
                <a:gd name="T54" fmla="*/ 5 w 32"/>
                <a:gd name="T55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" h="24">
                  <a:moveTo>
                    <a:pt x="5" y="20"/>
                  </a:moveTo>
                  <a:cubicBezTo>
                    <a:pt x="5" y="20"/>
                    <a:pt x="7" y="19"/>
                    <a:pt x="7" y="20"/>
                  </a:cubicBezTo>
                  <a:cubicBezTo>
                    <a:pt x="8" y="21"/>
                    <a:pt x="11" y="21"/>
                    <a:pt x="12" y="23"/>
                  </a:cubicBezTo>
                  <a:cubicBezTo>
                    <a:pt x="13" y="24"/>
                    <a:pt x="14" y="24"/>
                    <a:pt x="14" y="24"/>
                  </a:cubicBezTo>
                  <a:cubicBezTo>
                    <a:pt x="14" y="24"/>
                    <a:pt x="15" y="22"/>
                    <a:pt x="15" y="22"/>
                  </a:cubicBezTo>
                  <a:cubicBezTo>
                    <a:pt x="15" y="23"/>
                    <a:pt x="20" y="19"/>
                    <a:pt x="21" y="19"/>
                  </a:cubicBezTo>
                  <a:cubicBezTo>
                    <a:pt x="22" y="18"/>
                    <a:pt x="23" y="17"/>
                    <a:pt x="23" y="17"/>
                  </a:cubicBezTo>
                  <a:cubicBezTo>
                    <a:pt x="23" y="17"/>
                    <a:pt x="27" y="19"/>
                    <a:pt x="28" y="19"/>
                  </a:cubicBezTo>
                  <a:cubicBezTo>
                    <a:pt x="28" y="19"/>
                    <a:pt x="29" y="20"/>
                    <a:pt x="29" y="20"/>
                  </a:cubicBezTo>
                  <a:cubicBezTo>
                    <a:pt x="30" y="20"/>
                    <a:pt x="32" y="17"/>
                    <a:pt x="31" y="15"/>
                  </a:cubicBezTo>
                  <a:cubicBezTo>
                    <a:pt x="31" y="15"/>
                    <a:pt x="29" y="14"/>
                    <a:pt x="28" y="14"/>
                  </a:cubicBezTo>
                  <a:cubicBezTo>
                    <a:pt x="28" y="13"/>
                    <a:pt x="22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19" y="5"/>
                    <a:pt x="19" y="5"/>
                  </a:cubicBezTo>
                  <a:cubicBezTo>
                    <a:pt x="19" y="5"/>
                    <a:pt x="18" y="4"/>
                    <a:pt x="17" y="4"/>
                  </a:cubicBezTo>
                  <a:cubicBezTo>
                    <a:pt x="17" y="4"/>
                    <a:pt x="15" y="3"/>
                    <a:pt x="15" y="3"/>
                  </a:cubicBezTo>
                  <a:cubicBezTo>
                    <a:pt x="15" y="3"/>
                    <a:pt x="11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7" y="1"/>
                    <a:pt x="7" y="0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2" y="4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8"/>
                    <a:pt x="6" y="8"/>
                  </a:cubicBezTo>
                  <a:cubicBezTo>
                    <a:pt x="7" y="8"/>
                    <a:pt x="9" y="8"/>
                    <a:pt x="9" y="9"/>
                  </a:cubicBezTo>
                  <a:cubicBezTo>
                    <a:pt x="9" y="9"/>
                    <a:pt x="1" y="15"/>
                    <a:pt x="1" y="16"/>
                  </a:cubicBezTo>
                  <a:cubicBezTo>
                    <a:pt x="1" y="16"/>
                    <a:pt x="0" y="18"/>
                    <a:pt x="2" y="18"/>
                  </a:cubicBezTo>
                  <a:cubicBezTo>
                    <a:pt x="3" y="18"/>
                    <a:pt x="5" y="20"/>
                    <a:pt x="5" y="2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82051" y="4395788"/>
              <a:ext cx="352425" cy="468313"/>
            </a:xfrm>
            <a:custGeom>
              <a:avLst/>
              <a:gdLst>
                <a:gd name="T0" fmla="*/ 0 w 9"/>
                <a:gd name="T1" fmla="*/ 4 h 12"/>
                <a:gd name="T2" fmla="*/ 1 w 9"/>
                <a:gd name="T3" fmla="*/ 10 h 12"/>
                <a:gd name="T4" fmla="*/ 3 w 9"/>
                <a:gd name="T5" fmla="*/ 10 h 12"/>
                <a:gd name="T6" fmla="*/ 5 w 9"/>
                <a:gd name="T7" fmla="*/ 11 h 12"/>
                <a:gd name="T8" fmla="*/ 6 w 9"/>
                <a:gd name="T9" fmla="*/ 11 h 12"/>
                <a:gd name="T10" fmla="*/ 6 w 9"/>
                <a:gd name="T11" fmla="*/ 10 h 12"/>
                <a:gd name="T12" fmla="*/ 6 w 9"/>
                <a:gd name="T13" fmla="*/ 10 h 12"/>
                <a:gd name="T14" fmla="*/ 7 w 9"/>
                <a:gd name="T15" fmla="*/ 10 h 12"/>
                <a:gd name="T16" fmla="*/ 8 w 9"/>
                <a:gd name="T17" fmla="*/ 9 h 12"/>
                <a:gd name="T18" fmla="*/ 8 w 9"/>
                <a:gd name="T19" fmla="*/ 7 h 12"/>
                <a:gd name="T20" fmla="*/ 9 w 9"/>
                <a:gd name="T21" fmla="*/ 6 h 12"/>
                <a:gd name="T22" fmla="*/ 8 w 9"/>
                <a:gd name="T23" fmla="*/ 3 h 12"/>
                <a:gd name="T24" fmla="*/ 2 w 9"/>
                <a:gd name="T25" fmla="*/ 2 h 12"/>
                <a:gd name="T26" fmla="*/ 1 w 9"/>
                <a:gd name="T27" fmla="*/ 4 h 12"/>
                <a:gd name="T28" fmla="*/ 0 w 9"/>
                <a:gd name="T2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2">
                  <a:moveTo>
                    <a:pt x="0" y="4"/>
                  </a:moveTo>
                  <a:cubicBezTo>
                    <a:pt x="0" y="4"/>
                    <a:pt x="0" y="9"/>
                    <a:pt x="1" y="10"/>
                  </a:cubicBezTo>
                  <a:cubicBezTo>
                    <a:pt x="1" y="10"/>
                    <a:pt x="2" y="10"/>
                    <a:pt x="3" y="10"/>
                  </a:cubicBezTo>
                  <a:cubicBezTo>
                    <a:pt x="3" y="10"/>
                    <a:pt x="4" y="12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7" y="9"/>
                    <a:pt x="8" y="10"/>
                    <a:pt x="8" y="9"/>
                  </a:cubicBezTo>
                  <a:cubicBezTo>
                    <a:pt x="8" y="9"/>
                    <a:pt x="8" y="7"/>
                    <a:pt x="8" y="7"/>
                  </a:cubicBezTo>
                  <a:cubicBezTo>
                    <a:pt x="8" y="7"/>
                    <a:pt x="9" y="6"/>
                    <a:pt x="9" y="6"/>
                  </a:cubicBezTo>
                  <a:cubicBezTo>
                    <a:pt x="9" y="6"/>
                    <a:pt x="9" y="5"/>
                    <a:pt x="8" y="3"/>
                  </a:cubicBezTo>
                  <a:cubicBezTo>
                    <a:pt x="7" y="1"/>
                    <a:pt x="4" y="0"/>
                    <a:pt x="2" y="2"/>
                  </a:cubicBezTo>
                  <a:cubicBezTo>
                    <a:pt x="2" y="2"/>
                    <a:pt x="1" y="2"/>
                    <a:pt x="1" y="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20038" y="5721350"/>
              <a:ext cx="234950" cy="388938"/>
            </a:xfrm>
            <a:custGeom>
              <a:avLst/>
              <a:gdLst>
                <a:gd name="T0" fmla="*/ 0 w 6"/>
                <a:gd name="T1" fmla="*/ 0 h 10"/>
                <a:gd name="T2" fmla="*/ 0 w 6"/>
                <a:gd name="T3" fmla="*/ 4 h 10"/>
                <a:gd name="T4" fmla="*/ 1 w 6"/>
                <a:gd name="T5" fmla="*/ 4 h 10"/>
                <a:gd name="T6" fmla="*/ 4 w 6"/>
                <a:gd name="T7" fmla="*/ 10 h 10"/>
                <a:gd name="T8" fmla="*/ 5 w 6"/>
                <a:gd name="T9" fmla="*/ 10 h 10"/>
                <a:gd name="T10" fmla="*/ 4 w 6"/>
                <a:gd name="T11" fmla="*/ 6 h 10"/>
                <a:gd name="T12" fmla="*/ 5 w 6"/>
                <a:gd name="T13" fmla="*/ 4 h 10"/>
                <a:gd name="T14" fmla="*/ 2 w 6"/>
                <a:gd name="T15" fmla="*/ 0 h 10"/>
                <a:gd name="T16" fmla="*/ 0 w 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0" y="0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8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5" y="9"/>
                    <a:pt x="4" y="7"/>
                    <a:pt x="4" y="6"/>
                  </a:cubicBezTo>
                  <a:cubicBezTo>
                    <a:pt x="4" y="6"/>
                    <a:pt x="6" y="4"/>
                    <a:pt x="5" y="4"/>
                  </a:cubicBezTo>
                  <a:cubicBezTo>
                    <a:pt x="5" y="3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82051" y="4513263"/>
              <a:ext cx="312738" cy="311150"/>
            </a:xfrm>
            <a:custGeom>
              <a:avLst/>
              <a:gdLst>
                <a:gd name="T0" fmla="*/ 7 w 8"/>
                <a:gd name="T1" fmla="*/ 4 h 8"/>
                <a:gd name="T2" fmla="*/ 8 w 8"/>
                <a:gd name="T3" fmla="*/ 2 h 8"/>
                <a:gd name="T4" fmla="*/ 7 w 8"/>
                <a:gd name="T5" fmla="*/ 0 h 8"/>
                <a:gd name="T6" fmla="*/ 5 w 8"/>
                <a:gd name="T7" fmla="*/ 3 h 8"/>
                <a:gd name="T8" fmla="*/ 4 w 8"/>
                <a:gd name="T9" fmla="*/ 2 h 8"/>
                <a:gd name="T10" fmla="*/ 4 w 8"/>
                <a:gd name="T11" fmla="*/ 4 h 8"/>
                <a:gd name="T12" fmla="*/ 3 w 8"/>
                <a:gd name="T13" fmla="*/ 4 h 8"/>
                <a:gd name="T14" fmla="*/ 3 w 8"/>
                <a:gd name="T15" fmla="*/ 5 h 8"/>
                <a:gd name="T16" fmla="*/ 0 w 8"/>
                <a:gd name="T17" fmla="*/ 5 h 8"/>
                <a:gd name="T18" fmla="*/ 0 w 8"/>
                <a:gd name="T19" fmla="*/ 5 h 8"/>
                <a:gd name="T20" fmla="*/ 2 w 8"/>
                <a:gd name="T21" fmla="*/ 6 h 8"/>
                <a:gd name="T22" fmla="*/ 5 w 8"/>
                <a:gd name="T23" fmla="*/ 8 h 8"/>
                <a:gd name="T24" fmla="*/ 5 w 8"/>
                <a:gd name="T25" fmla="*/ 7 h 8"/>
                <a:gd name="T26" fmla="*/ 6 w 8"/>
                <a:gd name="T27" fmla="*/ 6 h 8"/>
                <a:gd name="T28" fmla="*/ 7 w 8"/>
                <a:gd name="T29" fmla="*/ 5 h 8"/>
                <a:gd name="T30" fmla="*/ 8 w 8"/>
                <a:gd name="T31" fmla="*/ 6 h 8"/>
                <a:gd name="T32" fmla="*/ 8 w 8"/>
                <a:gd name="T33" fmla="*/ 5 h 8"/>
                <a:gd name="T34" fmla="*/ 8 w 8"/>
                <a:gd name="T35" fmla="*/ 5 h 8"/>
                <a:gd name="T36" fmla="*/ 7 w 8"/>
                <a:gd name="T3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8">
                  <a:moveTo>
                    <a:pt x="7" y="4"/>
                  </a:moveTo>
                  <a:cubicBezTo>
                    <a:pt x="7" y="3"/>
                    <a:pt x="8" y="2"/>
                    <a:pt x="8" y="2"/>
                  </a:cubicBezTo>
                  <a:cubicBezTo>
                    <a:pt x="8" y="2"/>
                    <a:pt x="7" y="0"/>
                    <a:pt x="7" y="0"/>
                  </a:cubicBezTo>
                  <a:cubicBezTo>
                    <a:pt x="6" y="0"/>
                    <a:pt x="5" y="3"/>
                    <a:pt x="5" y="3"/>
                  </a:cubicBezTo>
                  <a:cubicBezTo>
                    <a:pt x="5" y="3"/>
                    <a:pt x="4" y="1"/>
                    <a:pt x="4" y="2"/>
                  </a:cubicBezTo>
                  <a:cubicBezTo>
                    <a:pt x="4" y="2"/>
                    <a:pt x="2" y="3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3" y="7"/>
                    <a:pt x="4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5"/>
                  </a:cubicBezTo>
                  <a:cubicBezTo>
                    <a:pt x="7" y="5"/>
                    <a:pt x="7" y="6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7" y="4"/>
                    <a:pt x="7" y="4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97826" y="5526088"/>
              <a:ext cx="587375" cy="350838"/>
            </a:xfrm>
            <a:custGeom>
              <a:avLst/>
              <a:gdLst>
                <a:gd name="T0" fmla="*/ 4 w 15"/>
                <a:gd name="T1" fmla="*/ 4 h 9"/>
                <a:gd name="T2" fmla="*/ 4 w 15"/>
                <a:gd name="T3" fmla="*/ 4 h 9"/>
                <a:gd name="T4" fmla="*/ 2 w 15"/>
                <a:gd name="T5" fmla="*/ 4 h 9"/>
                <a:gd name="T6" fmla="*/ 0 w 15"/>
                <a:gd name="T7" fmla="*/ 5 h 9"/>
                <a:gd name="T8" fmla="*/ 5 w 15"/>
                <a:gd name="T9" fmla="*/ 9 h 9"/>
                <a:gd name="T10" fmla="*/ 7 w 15"/>
                <a:gd name="T11" fmla="*/ 7 h 9"/>
                <a:gd name="T12" fmla="*/ 2 w 15"/>
                <a:gd name="T13" fmla="*/ 5 h 9"/>
                <a:gd name="T14" fmla="*/ 6 w 15"/>
                <a:gd name="T15" fmla="*/ 6 h 9"/>
                <a:gd name="T16" fmla="*/ 4 w 15"/>
                <a:gd name="T17" fmla="*/ 5 h 9"/>
                <a:gd name="T18" fmla="*/ 4 w 15"/>
                <a:gd name="T19" fmla="*/ 4 h 9"/>
                <a:gd name="T20" fmla="*/ 9 w 15"/>
                <a:gd name="T21" fmla="*/ 2 h 9"/>
                <a:gd name="T22" fmla="*/ 15 w 15"/>
                <a:gd name="T23" fmla="*/ 0 h 9"/>
                <a:gd name="T24" fmla="*/ 8 w 15"/>
                <a:gd name="T25" fmla="*/ 0 h 9"/>
                <a:gd name="T26" fmla="*/ 4 w 15"/>
                <a:gd name="T2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9">
                  <a:moveTo>
                    <a:pt x="4" y="4"/>
                  </a:move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1" y="9"/>
                    <a:pt x="5" y="9"/>
                  </a:cubicBezTo>
                  <a:cubicBezTo>
                    <a:pt x="5" y="9"/>
                    <a:pt x="6" y="8"/>
                    <a:pt x="7" y="7"/>
                  </a:cubicBezTo>
                  <a:cubicBezTo>
                    <a:pt x="5" y="7"/>
                    <a:pt x="3" y="6"/>
                    <a:pt x="2" y="5"/>
                  </a:cubicBezTo>
                  <a:cubicBezTo>
                    <a:pt x="2" y="5"/>
                    <a:pt x="5" y="6"/>
                    <a:pt x="6" y="6"/>
                  </a:cubicBezTo>
                  <a:cubicBezTo>
                    <a:pt x="6" y="6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7" y="2"/>
                    <a:pt x="9" y="2"/>
                  </a:cubicBezTo>
                  <a:cubicBezTo>
                    <a:pt x="12" y="2"/>
                    <a:pt x="15" y="0"/>
                    <a:pt x="15" y="0"/>
                  </a:cubicBezTo>
                  <a:cubicBezTo>
                    <a:pt x="15" y="0"/>
                    <a:pt x="11" y="0"/>
                    <a:pt x="8" y="0"/>
                  </a:cubicBezTo>
                  <a:cubicBezTo>
                    <a:pt x="8" y="0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02563" y="5059363"/>
              <a:ext cx="704850" cy="466725"/>
            </a:xfrm>
            <a:custGeom>
              <a:avLst/>
              <a:gdLst>
                <a:gd name="T0" fmla="*/ 5 w 18"/>
                <a:gd name="T1" fmla="*/ 9 h 12"/>
                <a:gd name="T2" fmla="*/ 12 w 18"/>
                <a:gd name="T3" fmla="*/ 11 h 12"/>
                <a:gd name="T4" fmla="*/ 13 w 18"/>
                <a:gd name="T5" fmla="*/ 12 h 12"/>
                <a:gd name="T6" fmla="*/ 18 w 18"/>
                <a:gd name="T7" fmla="*/ 11 h 12"/>
                <a:gd name="T8" fmla="*/ 13 w 18"/>
                <a:gd name="T9" fmla="*/ 7 h 12"/>
                <a:gd name="T10" fmla="*/ 7 w 18"/>
                <a:gd name="T11" fmla="*/ 9 h 12"/>
                <a:gd name="T12" fmla="*/ 13 w 18"/>
                <a:gd name="T13" fmla="*/ 6 h 12"/>
                <a:gd name="T14" fmla="*/ 12 w 18"/>
                <a:gd name="T15" fmla="*/ 6 h 12"/>
                <a:gd name="T16" fmla="*/ 6 w 18"/>
                <a:gd name="T17" fmla="*/ 6 h 12"/>
                <a:gd name="T18" fmla="*/ 9 w 18"/>
                <a:gd name="T19" fmla="*/ 4 h 12"/>
                <a:gd name="T20" fmla="*/ 10 w 18"/>
                <a:gd name="T21" fmla="*/ 3 h 12"/>
                <a:gd name="T22" fmla="*/ 3 w 18"/>
                <a:gd name="T23" fmla="*/ 3 h 12"/>
                <a:gd name="T24" fmla="*/ 7 w 18"/>
                <a:gd name="T25" fmla="*/ 2 h 12"/>
                <a:gd name="T26" fmla="*/ 3 w 18"/>
                <a:gd name="T27" fmla="*/ 2 h 12"/>
                <a:gd name="T28" fmla="*/ 5 w 18"/>
                <a:gd name="T29" fmla="*/ 1 h 12"/>
                <a:gd name="T30" fmla="*/ 2 w 18"/>
                <a:gd name="T31" fmla="*/ 0 h 12"/>
                <a:gd name="T32" fmla="*/ 5 w 18"/>
                <a:gd name="T33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2">
                  <a:moveTo>
                    <a:pt x="5" y="9"/>
                  </a:moveTo>
                  <a:cubicBezTo>
                    <a:pt x="5" y="9"/>
                    <a:pt x="9" y="11"/>
                    <a:pt x="12" y="11"/>
                  </a:cubicBezTo>
                  <a:cubicBezTo>
                    <a:pt x="12" y="11"/>
                    <a:pt x="13" y="11"/>
                    <a:pt x="13" y="12"/>
                  </a:cubicBezTo>
                  <a:cubicBezTo>
                    <a:pt x="14" y="11"/>
                    <a:pt x="17" y="11"/>
                    <a:pt x="18" y="11"/>
                  </a:cubicBezTo>
                  <a:cubicBezTo>
                    <a:pt x="18" y="11"/>
                    <a:pt x="15" y="7"/>
                    <a:pt x="13" y="7"/>
                  </a:cubicBezTo>
                  <a:cubicBezTo>
                    <a:pt x="11" y="7"/>
                    <a:pt x="7" y="9"/>
                    <a:pt x="7" y="9"/>
                  </a:cubicBezTo>
                  <a:cubicBezTo>
                    <a:pt x="7" y="9"/>
                    <a:pt x="10" y="6"/>
                    <a:pt x="13" y="6"/>
                  </a:cubicBezTo>
                  <a:cubicBezTo>
                    <a:pt x="15" y="6"/>
                    <a:pt x="12" y="6"/>
                    <a:pt x="12" y="6"/>
                  </a:cubicBezTo>
                  <a:cubicBezTo>
                    <a:pt x="12" y="6"/>
                    <a:pt x="8" y="5"/>
                    <a:pt x="6" y="6"/>
                  </a:cubicBezTo>
                  <a:cubicBezTo>
                    <a:pt x="6" y="6"/>
                    <a:pt x="8" y="5"/>
                    <a:pt x="9" y="4"/>
                  </a:cubicBezTo>
                  <a:cubicBezTo>
                    <a:pt x="10" y="4"/>
                    <a:pt x="10" y="3"/>
                    <a:pt x="10" y="3"/>
                  </a:cubicBezTo>
                  <a:cubicBezTo>
                    <a:pt x="10" y="3"/>
                    <a:pt x="4" y="3"/>
                    <a:pt x="3" y="3"/>
                  </a:cubicBezTo>
                  <a:cubicBezTo>
                    <a:pt x="3" y="3"/>
                    <a:pt x="6" y="2"/>
                    <a:pt x="7" y="2"/>
                  </a:cubicBezTo>
                  <a:cubicBezTo>
                    <a:pt x="7" y="1"/>
                    <a:pt x="3" y="2"/>
                    <a:pt x="3" y="2"/>
                  </a:cubicBezTo>
                  <a:cubicBezTo>
                    <a:pt x="3" y="2"/>
                    <a:pt x="6" y="1"/>
                    <a:pt x="5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2"/>
                    <a:pt x="0" y="7"/>
                    <a:pt x="5" y="9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37513" y="4395788"/>
              <a:ext cx="430213" cy="350838"/>
            </a:xfrm>
            <a:custGeom>
              <a:avLst/>
              <a:gdLst>
                <a:gd name="T0" fmla="*/ 5 w 11"/>
                <a:gd name="T1" fmla="*/ 5 h 9"/>
                <a:gd name="T2" fmla="*/ 7 w 11"/>
                <a:gd name="T3" fmla="*/ 4 h 9"/>
                <a:gd name="T4" fmla="*/ 4 w 11"/>
                <a:gd name="T5" fmla="*/ 4 h 9"/>
                <a:gd name="T6" fmla="*/ 4 w 11"/>
                <a:gd name="T7" fmla="*/ 2 h 9"/>
                <a:gd name="T8" fmla="*/ 4 w 11"/>
                <a:gd name="T9" fmla="*/ 3 h 9"/>
                <a:gd name="T10" fmla="*/ 2 w 11"/>
                <a:gd name="T11" fmla="*/ 0 h 9"/>
                <a:gd name="T12" fmla="*/ 3 w 11"/>
                <a:gd name="T13" fmla="*/ 4 h 9"/>
                <a:gd name="T14" fmla="*/ 0 w 11"/>
                <a:gd name="T15" fmla="*/ 4 h 9"/>
                <a:gd name="T16" fmla="*/ 1 w 11"/>
                <a:gd name="T17" fmla="*/ 5 h 9"/>
                <a:gd name="T18" fmla="*/ 2 w 11"/>
                <a:gd name="T19" fmla="*/ 5 h 9"/>
                <a:gd name="T20" fmla="*/ 2 w 11"/>
                <a:gd name="T21" fmla="*/ 6 h 9"/>
                <a:gd name="T22" fmla="*/ 5 w 11"/>
                <a:gd name="T23" fmla="*/ 7 h 9"/>
                <a:gd name="T24" fmla="*/ 4 w 11"/>
                <a:gd name="T25" fmla="*/ 8 h 9"/>
                <a:gd name="T26" fmla="*/ 5 w 11"/>
                <a:gd name="T27" fmla="*/ 7 h 9"/>
                <a:gd name="T28" fmla="*/ 11 w 11"/>
                <a:gd name="T29" fmla="*/ 9 h 9"/>
                <a:gd name="T30" fmla="*/ 5 w 11"/>
                <a:gd name="T3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9">
                  <a:moveTo>
                    <a:pt x="5" y="5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4" y="5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2" y="0"/>
                    <a:pt x="2" y="0"/>
                  </a:cubicBezTo>
                  <a:cubicBezTo>
                    <a:pt x="2" y="0"/>
                    <a:pt x="3" y="3"/>
                    <a:pt x="3" y="4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3" y="6"/>
                    <a:pt x="5" y="6"/>
                    <a:pt x="5" y="7"/>
                  </a:cubicBezTo>
                  <a:cubicBezTo>
                    <a:pt x="5" y="7"/>
                    <a:pt x="5" y="7"/>
                    <a:pt x="4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11" y="9"/>
                    <a:pt x="11" y="9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4676" y="4435475"/>
              <a:ext cx="38100" cy="396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72463" y="4435475"/>
              <a:ext cx="782638" cy="817563"/>
            </a:xfrm>
            <a:custGeom>
              <a:avLst/>
              <a:gdLst>
                <a:gd name="T0" fmla="*/ 17 w 20"/>
                <a:gd name="T1" fmla="*/ 14 h 21"/>
                <a:gd name="T2" fmla="*/ 16 w 20"/>
                <a:gd name="T3" fmla="*/ 13 h 21"/>
                <a:gd name="T4" fmla="*/ 17 w 20"/>
                <a:gd name="T5" fmla="*/ 11 h 21"/>
                <a:gd name="T6" fmla="*/ 14 w 20"/>
                <a:gd name="T7" fmla="*/ 12 h 21"/>
                <a:gd name="T8" fmla="*/ 14 w 20"/>
                <a:gd name="T9" fmla="*/ 12 h 21"/>
                <a:gd name="T10" fmla="*/ 14 w 20"/>
                <a:gd name="T11" fmla="*/ 9 h 21"/>
                <a:gd name="T12" fmla="*/ 13 w 20"/>
                <a:gd name="T13" fmla="*/ 8 h 21"/>
                <a:gd name="T14" fmla="*/ 12 w 20"/>
                <a:gd name="T15" fmla="*/ 3 h 21"/>
                <a:gd name="T16" fmla="*/ 12 w 20"/>
                <a:gd name="T17" fmla="*/ 3 h 21"/>
                <a:gd name="T18" fmla="*/ 11 w 20"/>
                <a:gd name="T19" fmla="*/ 7 h 21"/>
                <a:gd name="T20" fmla="*/ 10 w 20"/>
                <a:gd name="T21" fmla="*/ 6 h 21"/>
                <a:gd name="T22" fmla="*/ 11 w 20"/>
                <a:gd name="T23" fmla="*/ 8 h 21"/>
                <a:gd name="T24" fmla="*/ 10 w 20"/>
                <a:gd name="T25" fmla="*/ 9 h 21"/>
                <a:gd name="T26" fmla="*/ 5 w 20"/>
                <a:gd name="T27" fmla="*/ 0 h 21"/>
                <a:gd name="T28" fmla="*/ 4 w 20"/>
                <a:gd name="T29" fmla="*/ 0 h 21"/>
                <a:gd name="T30" fmla="*/ 9 w 20"/>
                <a:gd name="T31" fmla="*/ 10 h 21"/>
                <a:gd name="T32" fmla="*/ 11 w 20"/>
                <a:gd name="T33" fmla="*/ 10 h 21"/>
                <a:gd name="T34" fmla="*/ 12 w 20"/>
                <a:gd name="T35" fmla="*/ 11 h 21"/>
                <a:gd name="T36" fmla="*/ 7 w 20"/>
                <a:gd name="T37" fmla="*/ 16 h 21"/>
                <a:gd name="T38" fmla="*/ 3 w 20"/>
                <a:gd name="T39" fmla="*/ 18 h 21"/>
                <a:gd name="T40" fmla="*/ 2 w 20"/>
                <a:gd name="T41" fmla="*/ 10 h 21"/>
                <a:gd name="T42" fmla="*/ 1 w 20"/>
                <a:gd name="T43" fmla="*/ 17 h 21"/>
                <a:gd name="T44" fmla="*/ 1 w 20"/>
                <a:gd name="T45" fmla="*/ 11 h 21"/>
                <a:gd name="T46" fmla="*/ 0 w 20"/>
                <a:gd name="T47" fmla="*/ 18 h 21"/>
                <a:gd name="T48" fmla="*/ 2 w 20"/>
                <a:gd name="T49" fmla="*/ 20 h 21"/>
                <a:gd name="T50" fmla="*/ 4 w 20"/>
                <a:gd name="T51" fmla="*/ 21 h 21"/>
                <a:gd name="T52" fmla="*/ 5 w 20"/>
                <a:gd name="T53" fmla="*/ 19 h 21"/>
                <a:gd name="T54" fmla="*/ 11 w 20"/>
                <a:gd name="T55" fmla="*/ 16 h 21"/>
                <a:gd name="T56" fmla="*/ 13 w 20"/>
                <a:gd name="T57" fmla="*/ 14 h 21"/>
                <a:gd name="T58" fmla="*/ 18 w 20"/>
                <a:gd name="T59" fmla="*/ 16 h 21"/>
                <a:gd name="T60" fmla="*/ 18 w 20"/>
                <a:gd name="T61" fmla="*/ 16 h 21"/>
                <a:gd name="T62" fmla="*/ 20 w 20"/>
                <a:gd name="T63" fmla="*/ 14 h 21"/>
                <a:gd name="T64" fmla="*/ 17 w 20"/>
                <a:gd name="T6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" h="21">
                  <a:moveTo>
                    <a:pt x="17" y="14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9"/>
                    <a:pt x="14" y="9"/>
                    <a:pt x="14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4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9"/>
                    <a:pt x="10" y="9"/>
                    <a:pt x="10" y="9"/>
                  </a:cubicBezTo>
                  <a:cubicBezTo>
                    <a:pt x="4" y="7"/>
                    <a:pt x="4" y="2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1" y="7"/>
                    <a:pt x="8" y="9"/>
                    <a:pt x="9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1" y="10"/>
                    <a:pt x="12" y="11"/>
                    <a:pt x="12" y="11"/>
                  </a:cubicBezTo>
                  <a:cubicBezTo>
                    <a:pt x="12" y="12"/>
                    <a:pt x="8" y="15"/>
                    <a:pt x="7" y="16"/>
                  </a:cubicBezTo>
                  <a:cubicBezTo>
                    <a:pt x="6" y="17"/>
                    <a:pt x="3" y="18"/>
                    <a:pt x="3" y="18"/>
                  </a:cubicBezTo>
                  <a:cubicBezTo>
                    <a:pt x="4" y="12"/>
                    <a:pt x="2" y="10"/>
                    <a:pt x="2" y="10"/>
                  </a:cubicBezTo>
                  <a:cubicBezTo>
                    <a:pt x="4" y="14"/>
                    <a:pt x="1" y="17"/>
                    <a:pt x="1" y="17"/>
                  </a:cubicBezTo>
                  <a:cubicBezTo>
                    <a:pt x="0" y="15"/>
                    <a:pt x="1" y="11"/>
                    <a:pt x="1" y="11"/>
                  </a:cubicBezTo>
                  <a:cubicBezTo>
                    <a:pt x="0" y="13"/>
                    <a:pt x="0" y="16"/>
                    <a:pt x="0" y="18"/>
                  </a:cubicBezTo>
                  <a:cubicBezTo>
                    <a:pt x="1" y="19"/>
                    <a:pt x="2" y="19"/>
                    <a:pt x="2" y="20"/>
                  </a:cubicBezTo>
                  <a:cubicBezTo>
                    <a:pt x="3" y="21"/>
                    <a:pt x="4" y="21"/>
                    <a:pt x="4" y="21"/>
                  </a:cubicBezTo>
                  <a:cubicBezTo>
                    <a:pt x="4" y="21"/>
                    <a:pt x="5" y="19"/>
                    <a:pt x="5" y="19"/>
                  </a:cubicBezTo>
                  <a:cubicBezTo>
                    <a:pt x="5" y="20"/>
                    <a:pt x="10" y="16"/>
                    <a:pt x="11" y="16"/>
                  </a:cubicBezTo>
                  <a:cubicBezTo>
                    <a:pt x="12" y="15"/>
                    <a:pt x="13" y="14"/>
                    <a:pt x="13" y="14"/>
                  </a:cubicBezTo>
                  <a:cubicBezTo>
                    <a:pt x="13" y="14"/>
                    <a:pt x="17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5"/>
                    <a:pt x="20" y="14"/>
                    <a:pt x="20" y="14"/>
                  </a:cubicBezTo>
                  <a:cubicBezTo>
                    <a:pt x="20" y="14"/>
                    <a:pt x="17" y="14"/>
                    <a:pt x="17" y="14"/>
                  </a:cubicBez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42363" y="4552950"/>
              <a:ext cx="77788" cy="233363"/>
            </a:xfrm>
            <a:custGeom>
              <a:avLst/>
              <a:gdLst>
                <a:gd name="T0" fmla="*/ 0 w 2"/>
                <a:gd name="T1" fmla="*/ 5 h 6"/>
                <a:gd name="T2" fmla="*/ 2 w 2"/>
                <a:gd name="T3" fmla="*/ 6 h 6"/>
                <a:gd name="T4" fmla="*/ 2 w 2"/>
                <a:gd name="T5" fmla="*/ 6 h 6"/>
                <a:gd name="T6" fmla="*/ 1 w 2"/>
                <a:gd name="T7" fmla="*/ 0 h 6"/>
                <a:gd name="T8" fmla="*/ 0 w 2"/>
                <a:gd name="T9" fmla="*/ 0 h 6"/>
                <a:gd name="T10" fmla="*/ 0 w 2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6">
                  <a:moveTo>
                    <a:pt x="0" y="5"/>
                  </a:moveTo>
                  <a:cubicBezTo>
                    <a:pt x="0" y="5"/>
                    <a:pt x="1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2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02676" y="4941888"/>
              <a:ext cx="79375" cy="466725"/>
            </a:xfrm>
            <a:custGeom>
              <a:avLst/>
              <a:gdLst>
                <a:gd name="T0" fmla="*/ 0 w 2"/>
                <a:gd name="T1" fmla="*/ 12 h 12"/>
                <a:gd name="T2" fmla="*/ 1 w 2"/>
                <a:gd name="T3" fmla="*/ 11 h 12"/>
                <a:gd name="T4" fmla="*/ 2 w 2"/>
                <a:gd name="T5" fmla="*/ 0 h 12"/>
                <a:gd name="T6" fmla="*/ 1 w 2"/>
                <a:gd name="T7" fmla="*/ 0 h 12"/>
                <a:gd name="T8" fmla="*/ 0 w 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2">
                  <a:moveTo>
                    <a:pt x="0" y="12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1"/>
                    <a:pt x="0" y="12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02676" y="4786313"/>
              <a:ext cx="117475" cy="739775"/>
            </a:xfrm>
            <a:custGeom>
              <a:avLst/>
              <a:gdLst>
                <a:gd name="T0" fmla="*/ 1 w 3"/>
                <a:gd name="T1" fmla="*/ 19 h 19"/>
                <a:gd name="T2" fmla="*/ 2 w 3"/>
                <a:gd name="T3" fmla="*/ 17 h 19"/>
                <a:gd name="T4" fmla="*/ 3 w 3"/>
                <a:gd name="T5" fmla="*/ 2 h 19"/>
                <a:gd name="T6" fmla="*/ 3 w 3"/>
                <a:gd name="T7" fmla="*/ 0 h 19"/>
                <a:gd name="T8" fmla="*/ 2 w 3"/>
                <a:gd name="T9" fmla="*/ 0 h 19"/>
                <a:gd name="T10" fmla="*/ 2 w 3"/>
                <a:gd name="T11" fmla="*/ 1 h 19"/>
                <a:gd name="T12" fmla="*/ 2 w 3"/>
                <a:gd name="T13" fmla="*/ 3 h 19"/>
                <a:gd name="T14" fmla="*/ 0 w 3"/>
                <a:gd name="T15" fmla="*/ 18 h 19"/>
                <a:gd name="T16" fmla="*/ 1 w 3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9">
                  <a:moveTo>
                    <a:pt x="1" y="19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3" y="4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2" y="4"/>
                    <a:pt x="0" y="16"/>
                    <a:pt x="0" y="18"/>
                  </a:cubicBezTo>
                  <a:lnTo>
                    <a:pt x="1" y="19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82051" y="4395788"/>
              <a:ext cx="390525" cy="312738"/>
            </a:xfrm>
            <a:custGeom>
              <a:avLst/>
              <a:gdLst>
                <a:gd name="T0" fmla="*/ 5 w 10"/>
                <a:gd name="T1" fmla="*/ 7 h 8"/>
                <a:gd name="T2" fmla="*/ 5 w 10"/>
                <a:gd name="T3" fmla="*/ 7 h 8"/>
                <a:gd name="T4" fmla="*/ 6 w 10"/>
                <a:gd name="T5" fmla="*/ 5 h 8"/>
                <a:gd name="T6" fmla="*/ 8 w 10"/>
                <a:gd name="T7" fmla="*/ 4 h 8"/>
                <a:gd name="T8" fmla="*/ 9 w 10"/>
                <a:gd name="T9" fmla="*/ 4 h 8"/>
                <a:gd name="T10" fmla="*/ 10 w 10"/>
                <a:gd name="T11" fmla="*/ 4 h 8"/>
                <a:gd name="T12" fmla="*/ 5 w 10"/>
                <a:gd name="T13" fmla="*/ 0 h 8"/>
                <a:gd name="T14" fmla="*/ 4 w 10"/>
                <a:gd name="T15" fmla="*/ 0 h 8"/>
                <a:gd name="T16" fmla="*/ 3 w 10"/>
                <a:gd name="T17" fmla="*/ 0 h 8"/>
                <a:gd name="T18" fmla="*/ 0 w 10"/>
                <a:gd name="T19" fmla="*/ 4 h 8"/>
                <a:gd name="T20" fmla="*/ 1 w 10"/>
                <a:gd name="T21" fmla="*/ 8 h 8"/>
                <a:gd name="T22" fmla="*/ 1 w 10"/>
                <a:gd name="T23" fmla="*/ 7 h 8"/>
                <a:gd name="T24" fmla="*/ 3 w 10"/>
                <a:gd name="T25" fmla="*/ 7 h 8"/>
                <a:gd name="T26" fmla="*/ 3 w 10"/>
                <a:gd name="T27" fmla="*/ 5 h 8"/>
                <a:gd name="T28" fmla="*/ 4 w 10"/>
                <a:gd name="T29" fmla="*/ 4 h 8"/>
                <a:gd name="T30" fmla="*/ 5 w 10"/>
                <a:gd name="T31" fmla="*/ 6 h 8"/>
                <a:gd name="T32" fmla="*/ 5 w 10"/>
                <a:gd name="T3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8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6"/>
                    <a:pt x="6" y="5"/>
                  </a:cubicBezTo>
                  <a:cubicBezTo>
                    <a:pt x="6" y="5"/>
                    <a:pt x="7" y="4"/>
                    <a:pt x="8" y="4"/>
                  </a:cubicBezTo>
                  <a:cubicBezTo>
                    <a:pt x="8" y="4"/>
                    <a:pt x="9" y="5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0" y="4"/>
                    <a:pt x="8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0" y="1"/>
                    <a:pt x="0" y="4"/>
                  </a:cubicBezTo>
                  <a:cubicBezTo>
                    <a:pt x="0" y="6"/>
                    <a:pt x="1" y="8"/>
                    <a:pt x="1" y="8"/>
                  </a:cubicBezTo>
                  <a:cubicBezTo>
                    <a:pt x="1" y="7"/>
                    <a:pt x="1" y="8"/>
                    <a:pt x="1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4" y="4"/>
                    <a:pt x="5" y="5"/>
                    <a:pt x="5" y="6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8" name="Group 117出自【趣你的PPT】(微信:qunideppt)：最优质的PPT资源库"/>
          <p:cNvGrpSpPr/>
          <p:nvPr/>
        </p:nvGrpSpPr>
        <p:grpSpPr>
          <a:xfrm>
            <a:off x="6145121" y="2101253"/>
            <a:ext cx="1468024" cy="948734"/>
            <a:chOff x="9690101" y="4786313"/>
            <a:chExt cx="2503486" cy="1624013"/>
          </a:xfrm>
        </p:grpSpPr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5260976"/>
              <a:ext cx="330200" cy="225425"/>
            </a:xfrm>
            <a:custGeom>
              <a:avLst/>
              <a:gdLst>
                <a:gd name="T0" fmla="*/ 4 w 12"/>
                <a:gd name="T1" fmla="*/ 8 h 8"/>
                <a:gd name="T2" fmla="*/ 11 w 12"/>
                <a:gd name="T3" fmla="*/ 4 h 8"/>
                <a:gd name="T4" fmla="*/ 0 w 12"/>
                <a:gd name="T5" fmla="*/ 0 h 8"/>
                <a:gd name="T6" fmla="*/ 4 w 1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8">
                  <a:moveTo>
                    <a:pt x="4" y="8"/>
                  </a:moveTo>
                  <a:cubicBezTo>
                    <a:pt x="4" y="8"/>
                    <a:pt x="12" y="6"/>
                    <a:pt x="11" y="4"/>
                  </a:cubicBezTo>
                  <a:cubicBezTo>
                    <a:pt x="10" y="1"/>
                    <a:pt x="2" y="0"/>
                    <a:pt x="0" y="0"/>
                  </a:cubicBezTo>
                  <a:lnTo>
                    <a:pt x="4" y="8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753850" y="4981576"/>
              <a:ext cx="109537" cy="28575"/>
            </a:xfrm>
            <a:custGeom>
              <a:avLst/>
              <a:gdLst>
                <a:gd name="T0" fmla="*/ 4 w 4"/>
                <a:gd name="T1" fmla="*/ 1 h 1"/>
                <a:gd name="T2" fmla="*/ 1 w 4"/>
                <a:gd name="T3" fmla="*/ 1 h 1"/>
                <a:gd name="T4" fmla="*/ 1 w 4"/>
                <a:gd name="T5" fmla="*/ 0 h 1"/>
                <a:gd name="T6" fmla="*/ 4 w 4"/>
                <a:gd name="T7" fmla="*/ 0 h 1"/>
                <a:gd name="T8" fmla="*/ 4 w 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cubicBezTo>
                    <a:pt x="4" y="1"/>
                    <a:pt x="2" y="1"/>
                    <a:pt x="1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3" y="0"/>
                    <a:pt x="4" y="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42725" y="4926013"/>
              <a:ext cx="550862" cy="560388"/>
            </a:xfrm>
            <a:custGeom>
              <a:avLst/>
              <a:gdLst>
                <a:gd name="T0" fmla="*/ 0 w 20"/>
                <a:gd name="T1" fmla="*/ 11 h 20"/>
                <a:gd name="T2" fmla="*/ 11 w 20"/>
                <a:gd name="T3" fmla="*/ 0 h 20"/>
                <a:gd name="T4" fmla="*/ 19 w 20"/>
                <a:gd name="T5" fmla="*/ 9 h 20"/>
                <a:gd name="T6" fmla="*/ 9 w 20"/>
                <a:gd name="T7" fmla="*/ 19 h 20"/>
                <a:gd name="T8" fmla="*/ 9 w 20"/>
                <a:gd name="T9" fmla="*/ 19 h 20"/>
                <a:gd name="T10" fmla="*/ 0 w 20"/>
                <a:gd name="T11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0" y="11"/>
                  </a:moveTo>
                  <a:cubicBezTo>
                    <a:pt x="0" y="11"/>
                    <a:pt x="10" y="0"/>
                    <a:pt x="11" y="0"/>
                  </a:cubicBezTo>
                  <a:cubicBezTo>
                    <a:pt x="11" y="0"/>
                    <a:pt x="20" y="8"/>
                    <a:pt x="19" y="9"/>
                  </a:cubicBezTo>
                  <a:cubicBezTo>
                    <a:pt x="19" y="10"/>
                    <a:pt x="11" y="19"/>
                    <a:pt x="9" y="19"/>
                  </a:cubicBez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8" y="20"/>
                    <a:pt x="0" y="11"/>
                  </a:cubicBezTo>
                  <a:close/>
                </a:path>
              </a:pathLst>
            </a:custGeom>
            <a:solidFill>
              <a:srgbClr val="61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71300" y="4926013"/>
              <a:ext cx="495300" cy="503238"/>
            </a:xfrm>
            <a:custGeom>
              <a:avLst/>
              <a:gdLst>
                <a:gd name="T0" fmla="*/ 0 w 18"/>
                <a:gd name="T1" fmla="*/ 11 h 18"/>
                <a:gd name="T2" fmla="*/ 4 w 18"/>
                <a:gd name="T3" fmla="*/ 14 h 18"/>
                <a:gd name="T4" fmla="*/ 14 w 18"/>
                <a:gd name="T5" fmla="*/ 5 h 18"/>
                <a:gd name="T6" fmla="*/ 11 w 18"/>
                <a:gd name="T7" fmla="*/ 0 h 18"/>
                <a:gd name="T8" fmla="*/ 14 w 18"/>
                <a:gd name="T9" fmla="*/ 5 h 18"/>
                <a:gd name="T10" fmla="*/ 17 w 18"/>
                <a:gd name="T11" fmla="*/ 9 h 18"/>
                <a:gd name="T12" fmla="*/ 9 w 18"/>
                <a:gd name="T13" fmla="*/ 18 h 18"/>
                <a:gd name="T14" fmla="*/ 17 w 18"/>
                <a:gd name="T15" fmla="*/ 9 h 18"/>
                <a:gd name="T16" fmla="*/ 14 w 18"/>
                <a:gd name="T17" fmla="*/ 6 h 18"/>
                <a:gd name="T18" fmla="*/ 10 w 18"/>
                <a:gd name="T19" fmla="*/ 9 h 18"/>
                <a:gd name="T20" fmla="*/ 11 w 18"/>
                <a:gd name="T21" fmla="*/ 11 h 18"/>
                <a:gd name="T22" fmla="*/ 9 w 18"/>
                <a:gd name="T23" fmla="*/ 11 h 18"/>
                <a:gd name="T24" fmla="*/ 4 w 18"/>
                <a:gd name="T25" fmla="*/ 14 h 18"/>
                <a:gd name="T26" fmla="*/ 0 w 18"/>
                <a:gd name="T27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18">
                  <a:moveTo>
                    <a:pt x="0" y="11"/>
                  </a:moveTo>
                  <a:cubicBezTo>
                    <a:pt x="0" y="11"/>
                    <a:pt x="3" y="14"/>
                    <a:pt x="4" y="14"/>
                  </a:cubicBezTo>
                  <a:cubicBezTo>
                    <a:pt x="5" y="13"/>
                    <a:pt x="14" y="6"/>
                    <a:pt x="14" y="5"/>
                  </a:cubicBezTo>
                  <a:cubicBezTo>
                    <a:pt x="13" y="4"/>
                    <a:pt x="14" y="4"/>
                    <a:pt x="11" y="0"/>
                  </a:cubicBezTo>
                  <a:cubicBezTo>
                    <a:pt x="11" y="0"/>
                    <a:pt x="14" y="4"/>
                    <a:pt x="14" y="5"/>
                  </a:cubicBezTo>
                  <a:cubicBezTo>
                    <a:pt x="14" y="5"/>
                    <a:pt x="18" y="8"/>
                    <a:pt x="17" y="9"/>
                  </a:cubicBezTo>
                  <a:cubicBezTo>
                    <a:pt x="17" y="9"/>
                    <a:pt x="18" y="10"/>
                    <a:pt x="9" y="18"/>
                  </a:cubicBezTo>
                  <a:cubicBezTo>
                    <a:pt x="9" y="18"/>
                    <a:pt x="17" y="10"/>
                    <a:pt x="17" y="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1" y="9"/>
                    <a:pt x="10" y="9"/>
                  </a:cubicBezTo>
                  <a:cubicBezTo>
                    <a:pt x="10" y="9"/>
                    <a:pt x="11" y="10"/>
                    <a:pt x="11" y="11"/>
                  </a:cubicBezTo>
                  <a:cubicBezTo>
                    <a:pt x="10" y="12"/>
                    <a:pt x="9" y="11"/>
                    <a:pt x="9" y="11"/>
                  </a:cubicBezTo>
                  <a:cubicBezTo>
                    <a:pt x="9" y="11"/>
                    <a:pt x="5" y="14"/>
                    <a:pt x="4" y="14"/>
                  </a:cubicBezTo>
                  <a:cubicBezTo>
                    <a:pt x="3" y="14"/>
                    <a:pt x="1" y="12"/>
                    <a:pt x="0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42725" y="4953001"/>
              <a:ext cx="165100" cy="196850"/>
            </a:xfrm>
            <a:custGeom>
              <a:avLst/>
              <a:gdLst>
                <a:gd name="T0" fmla="*/ 0 w 6"/>
                <a:gd name="T1" fmla="*/ 7 h 7"/>
                <a:gd name="T2" fmla="*/ 3 w 6"/>
                <a:gd name="T3" fmla="*/ 6 h 7"/>
                <a:gd name="T4" fmla="*/ 5 w 6"/>
                <a:gd name="T5" fmla="*/ 5 h 7"/>
                <a:gd name="T6" fmla="*/ 6 w 6"/>
                <a:gd name="T7" fmla="*/ 4 h 7"/>
                <a:gd name="T8" fmla="*/ 6 w 6"/>
                <a:gd name="T9" fmla="*/ 4 h 7"/>
                <a:gd name="T10" fmla="*/ 6 w 6"/>
                <a:gd name="T11" fmla="*/ 3 h 7"/>
                <a:gd name="T12" fmla="*/ 6 w 6"/>
                <a:gd name="T13" fmla="*/ 3 h 7"/>
                <a:gd name="T14" fmla="*/ 6 w 6"/>
                <a:gd name="T15" fmla="*/ 2 h 7"/>
                <a:gd name="T16" fmla="*/ 6 w 6"/>
                <a:gd name="T17" fmla="*/ 1 h 7"/>
                <a:gd name="T18" fmla="*/ 4 w 6"/>
                <a:gd name="T19" fmla="*/ 1 h 7"/>
                <a:gd name="T20" fmla="*/ 3 w 6"/>
                <a:gd name="T21" fmla="*/ 2 h 7"/>
                <a:gd name="T22" fmla="*/ 3 w 6"/>
                <a:gd name="T23" fmla="*/ 1 h 7"/>
                <a:gd name="T24" fmla="*/ 4 w 6"/>
                <a:gd name="T25" fmla="*/ 0 h 7"/>
                <a:gd name="T26" fmla="*/ 3 w 6"/>
                <a:gd name="T27" fmla="*/ 0 h 7"/>
                <a:gd name="T28" fmla="*/ 2 w 6"/>
                <a:gd name="T29" fmla="*/ 2 h 7"/>
                <a:gd name="T30" fmla="*/ 2 w 6"/>
                <a:gd name="T31" fmla="*/ 3 h 7"/>
                <a:gd name="T32" fmla="*/ 0 w 6"/>
                <a:gd name="T33" fmla="*/ 5 h 7"/>
                <a:gd name="T34" fmla="*/ 0 w 6"/>
                <a:gd name="T3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0" y="7"/>
                    <a:pt x="3" y="6"/>
                    <a:pt x="3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2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42725" y="4981576"/>
              <a:ext cx="165100" cy="168275"/>
            </a:xfrm>
            <a:custGeom>
              <a:avLst/>
              <a:gdLst>
                <a:gd name="T0" fmla="*/ 6 w 6"/>
                <a:gd name="T1" fmla="*/ 0 h 6"/>
                <a:gd name="T2" fmla="*/ 4 w 6"/>
                <a:gd name="T3" fmla="*/ 0 h 6"/>
                <a:gd name="T4" fmla="*/ 3 w 6"/>
                <a:gd name="T5" fmla="*/ 1 h 6"/>
                <a:gd name="T6" fmla="*/ 3 w 6"/>
                <a:gd name="T7" fmla="*/ 0 h 6"/>
                <a:gd name="T8" fmla="*/ 3 w 6"/>
                <a:gd name="T9" fmla="*/ 0 h 6"/>
                <a:gd name="T10" fmla="*/ 3 w 6"/>
                <a:gd name="T11" fmla="*/ 1 h 6"/>
                <a:gd name="T12" fmla="*/ 2 w 6"/>
                <a:gd name="T13" fmla="*/ 2 h 6"/>
                <a:gd name="T14" fmla="*/ 0 w 6"/>
                <a:gd name="T15" fmla="*/ 4 h 6"/>
                <a:gd name="T16" fmla="*/ 0 w 6"/>
                <a:gd name="T17" fmla="*/ 6 h 6"/>
                <a:gd name="T18" fmla="*/ 3 w 6"/>
                <a:gd name="T19" fmla="*/ 5 h 6"/>
                <a:gd name="T20" fmla="*/ 5 w 6"/>
                <a:gd name="T21" fmla="*/ 4 h 6"/>
                <a:gd name="T22" fmla="*/ 5 w 6"/>
                <a:gd name="T23" fmla="*/ 4 h 6"/>
                <a:gd name="T24" fmla="*/ 5 w 6"/>
                <a:gd name="T25" fmla="*/ 3 h 6"/>
                <a:gd name="T26" fmla="*/ 5 w 6"/>
                <a:gd name="T27" fmla="*/ 3 h 6"/>
                <a:gd name="T28" fmla="*/ 5 w 6"/>
                <a:gd name="T29" fmla="*/ 2 h 6"/>
                <a:gd name="T30" fmla="*/ 4 w 6"/>
                <a:gd name="T31" fmla="*/ 1 h 6"/>
                <a:gd name="T32" fmla="*/ 6 w 6"/>
                <a:gd name="T33" fmla="*/ 0 h 6"/>
                <a:gd name="T34" fmla="*/ 6 w 6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5"/>
                    <a:pt x="3" y="5"/>
                  </a:cubicBezTo>
                  <a:cubicBezTo>
                    <a:pt x="4" y="5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4" y="1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76000" y="4841876"/>
              <a:ext cx="192087" cy="223838"/>
            </a:xfrm>
            <a:custGeom>
              <a:avLst/>
              <a:gdLst>
                <a:gd name="T0" fmla="*/ 6 w 7"/>
                <a:gd name="T1" fmla="*/ 8 h 8"/>
                <a:gd name="T2" fmla="*/ 6 w 7"/>
                <a:gd name="T3" fmla="*/ 7 h 8"/>
                <a:gd name="T4" fmla="*/ 7 w 7"/>
                <a:gd name="T5" fmla="*/ 7 h 8"/>
                <a:gd name="T6" fmla="*/ 7 w 7"/>
                <a:gd name="T7" fmla="*/ 5 h 8"/>
                <a:gd name="T8" fmla="*/ 7 w 7"/>
                <a:gd name="T9" fmla="*/ 4 h 8"/>
                <a:gd name="T10" fmla="*/ 7 w 7"/>
                <a:gd name="T11" fmla="*/ 2 h 8"/>
                <a:gd name="T12" fmla="*/ 5 w 7"/>
                <a:gd name="T13" fmla="*/ 1 h 8"/>
                <a:gd name="T14" fmla="*/ 1 w 7"/>
                <a:gd name="T15" fmla="*/ 0 h 8"/>
                <a:gd name="T16" fmla="*/ 0 w 7"/>
                <a:gd name="T17" fmla="*/ 6 h 8"/>
                <a:gd name="T18" fmla="*/ 6 w 7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6" y="8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3"/>
                    <a:pt x="7" y="2"/>
                  </a:cubicBezTo>
                  <a:cubicBezTo>
                    <a:pt x="7" y="2"/>
                    <a:pt x="5" y="1"/>
                    <a:pt x="5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1" y="0"/>
                    <a:pt x="0" y="6"/>
                    <a:pt x="0" y="6"/>
                  </a:cubicBezTo>
                  <a:cubicBezTo>
                    <a:pt x="0" y="6"/>
                    <a:pt x="1" y="8"/>
                    <a:pt x="6" y="8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76000" y="4897438"/>
              <a:ext cx="136525" cy="168275"/>
            </a:xfrm>
            <a:custGeom>
              <a:avLst/>
              <a:gdLst>
                <a:gd name="T0" fmla="*/ 3 w 5"/>
                <a:gd name="T1" fmla="*/ 3 h 6"/>
                <a:gd name="T2" fmla="*/ 3 w 5"/>
                <a:gd name="T3" fmla="*/ 4 h 6"/>
                <a:gd name="T4" fmla="*/ 2 w 5"/>
                <a:gd name="T5" fmla="*/ 2 h 6"/>
                <a:gd name="T6" fmla="*/ 2 w 5"/>
                <a:gd name="T7" fmla="*/ 2 h 6"/>
                <a:gd name="T8" fmla="*/ 0 w 5"/>
                <a:gd name="T9" fmla="*/ 4 h 6"/>
                <a:gd name="T10" fmla="*/ 4 w 5"/>
                <a:gd name="T11" fmla="*/ 6 h 6"/>
                <a:gd name="T12" fmla="*/ 4 w 5"/>
                <a:gd name="T13" fmla="*/ 5 h 6"/>
                <a:gd name="T14" fmla="*/ 5 w 5"/>
                <a:gd name="T15" fmla="*/ 4 h 6"/>
                <a:gd name="T16" fmla="*/ 4 w 5"/>
                <a:gd name="T17" fmla="*/ 3 h 6"/>
                <a:gd name="T18" fmla="*/ 3 w 5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">
                  <a:moveTo>
                    <a:pt x="3" y="3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1" y="4"/>
                    <a:pt x="2" y="2"/>
                  </a:cubicBezTo>
                  <a:cubicBezTo>
                    <a:pt x="3" y="0"/>
                    <a:pt x="2" y="2"/>
                    <a:pt x="2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312525" y="5010151"/>
              <a:ext cx="55562" cy="2698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1 w 2"/>
                <a:gd name="T5" fmla="*/ 1 h 1"/>
                <a:gd name="T6" fmla="*/ 2 w 2"/>
                <a:gd name="T7" fmla="*/ 1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47425" y="4786313"/>
              <a:ext cx="247650" cy="250825"/>
            </a:xfrm>
            <a:custGeom>
              <a:avLst/>
              <a:gdLst>
                <a:gd name="T0" fmla="*/ 0 w 9"/>
                <a:gd name="T1" fmla="*/ 9 h 9"/>
                <a:gd name="T2" fmla="*/ 2 w 9"/>
                <a:gd name="T3" fmla="*/ 8 h 9"/>
                <a:gd name="T4" fmla="*/ 3 w 9"/>
                <a:gd name="T5" fmla="*/ 6 h 9"/>
                <a:gd name="T6" fmla="*/ 4 w 9"/>
                <a:gd name="T7" fmla="*/ 6 h 9"/>
                <a:gd name="T8" fmla="*/ 4 w 9"/>
                <a:gd name="T9" fmla="*/ 8 h 9"/>
                <a:gd name="T10" fmla="*/ 5 w 9"/>
                <a:gd name="T11" fmla="*/ 8 h 9"/>
                <a:gd name="T12" fmla="*/ 5 w 9"/>
                <a:gd name="T13" fmla="*/ 6 h 9"/>
                <a:gd name="T14" fmla="*/ 6 w 9"/>
                <a:gd name="T15" fmla="*/ 5 h 9"/>
                <a:gd name="T16" fmla="*/ 6 w 9"/>
                <a:gd name="T17" fmla="*/ 4 h 9"/>
                <a:gd name="T18" fmla="*/ 8 w 9"/>
                <a:gd name="T19" fmla="*/ 4 h 9"/>
                <a:gd name="T20" fmla="*/ 9 w 9"/>
                <a:gd name="T21" fmla="*/ 3 h 9"/>
                <a:gd name="T22" fmla="*/ 6 w 9"/>
                <a:gd name="T23" fmla="*/ 1 h 9"/>
                <a:gd name="T24" fmla="*/ 3 w 9"/>
                <a:gd name="T25" fmla="*/ 1 h 9"/>
                <a:gd name="T26" fmla="*/ 3 w 9"/>
                <a:gd name="T27" fmla="*/ 1 h 9"/>
                <a:gd name="T28" fmla="*/ 2 w 9"/>
                <a:gd name="T29" fmla="*/ 1 h 9"/>
                <a:gd name="T30" fmla="*/ 0 w 9"/>
                <a:gd name="T31" fmla="*/ 4 h 9"/>
                <a:gd name="T32" fmla="*/ 0 w 9"/>
                <a:gd name="T33" fmla="*/ 7 h 9"/>
                <a:gd name="T34" fmla="*/ 0 w 9"/>
                <a:gd name="T3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0" y="9"/>
                    <a:pt x="1" y="8"/>
                    <a:pt x="2" y="8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4" y="6"/>
                    <a:pt x="4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6"/>
                    <a:pt x="5" y="6"/>
                  </a:cubicBezTo>
                  <a:cubicBezTo>
                    <a:pt x="5" y="6"/>
                    <a:pt x="6" y="5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4"/>
                    <a:pt x="8" y="4"/>
                    <a:pt x="8" y="4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9" y="3"/>
                    <a:pt x="6" y="2"/>
                    <a:pt x="6" y="1"/>
                  </a:cubicBezTo>
                  <a:cubicBezTo>
                    <a:pt x="6" y="1"/>
                    <a:pt x="4" y="1"/>
                    <a:pt x="3" y="1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0" y="2"/>
                    <a:pt x="0" y="4"/>
                  </a:cubicBezTo>
                  <a:cubicBezTo>
                    <a:pt x="0" y="4"/>
                    <a:pt x="0" y="7"/>
                    <a:pt x="0" y="7"/>
                  </a:cubicBezTo>
                  <a:cubicBezTo>
                    <a:pt x="0" y="7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31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90101" y="5486401"/>
              <a:ext cx="247650" cy="250825"/>
            </a:xfrm>
            <a:custGeom>
              <a:avLst/>
              <a:gdLst>
                <a:gd name="T0" fmla="*/ 0 w 9"/>
                <a:gd name="T1" fmla="*/ 9 h 9"/>
                <a:gd name="T2" fmla="*/ 2 w 9"/>
                <a:gd name="T3" fmla="*/ 9 h 9"/>
                <a:gd name="T4" fmla="*/ 4 w 9"/>
                <a:gd name="T5" fmla="*/ 7 h 9"/>
                <a:gd name="T6" fmla="*/ 7 w 9"/>
                <a:gd name="T7" fmla="*/ 7 h 9"/>
                <a:gd name="T8" fmla="*/ 8 w 9"/>
                <a:gd name="T9" fmla="*/ 6 h 9"/>
                <a:gd name="T10" fmla="*/ 9 w 9"/>
                <a:gd name="T11" fmla="*/ 3 h 9"/>
                <a:gd name="T12" fmla="*/ 7 w 9"/>
                <a:gd name="T13" fmla="*/ 1 h 9"/>
                <a:gd name="T14" fmla="*/ 7 w 9"/>
                <a:gd name="T15" fmla="*/ 0 h 9"/>
                <a:gd name="T16" fmla="*/ 4 w 9"/>
                <a:gd name="T17" fmla="*/ 2 h 9"/>
                <a:gd name="T18" fmla="*/ 4 w 9"/>
                <a:gd name="T19" fmla="*/ 3 h 9"/>
                <a:gd name="T20" fmla="*/ 1 w 9"/>
                <a:gd name="T21" fmla="*/ 6 h 9"/>
                <a:gd name="T22" fmla="*/ 0 w 9"/>
                <a:gd name="T2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0" y="9"/>
                    <a:pt x="2" y="9"/>
                    <a:pt x="2" y="9"/>
                  </a:cubicBezTo>
                  <a:cubicBezTo>
                    <a:pt x="2" y="9"/>
                    <a:pt x="4" y="7"/>
                    <a:pt x="4" y="7"/>
                  </a:cubicBezTo>
                  <a:cubicBezTo>
                    <a:pt x="5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9" y="3"/>
                    <a:pt x="9" y="3"/>
                  </a:cubicBezTo>
                  <a:cubicBezTo>
                    <a:pt x="9" y="3"/>
                    <a:pt x="8" y="1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6" y="0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5"/>
                    <a:pt x="1" y="6"/>
                  </a:cubicBezTo>
                  <a:cubicBezTo>
                    <a:pt x="1" y="6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80700" y="6270626"/>
              <a:ext cx="301625" cy="139700"/>
            </a:xfrm>
            <a:custGeom>
              <a:avLst/>
              <a:gdLst>
                <a:gd name="T0" fmla="*/ 2 w 11"/>
                <a:gd name="T1" fmla="*/ 0 h 5"/>
                <a:gd name="T2" fmla="*/ 1 w 11"/>
                <a:gd name="T3" fmla="*/ 1 h 5"/>
                <a:gd name="T4" fmla="*/ 1 w 11"/>
                <a:gd name="T5" fmla="*/ 4 h 5"/>
                <a:gd name="T6" fmla="*/ 0 w 11"/>
                <a:gd name="T7" fmla="*/ 4 h 5"/>
                <a:gd name="T8" fmla="*/ 3 w 11"/>
                <a:gd name="T9" fmla="*/ 5 h 5"/>
                <a:gd name="T10" fmla="*/ 3 w 11"/>
                <a:gd name="T11" fmla="*/ 5 h 5"/>
                <a:gd name="T12" fmla="*/ 7 w 11"/>
                <a:gd name="T13" fmla="*/ 5 h 5"/>
                <a:gd name="T14" fmla="*/ 11 w 11"/>
                <a:gd name="T15" fmla="*/ 5 h 5"/>
                <a:gd name="T16" fmla="*/ 11 w 11"/>
                <a:gd name="T17" fmla="*/ 4 h 5"/>
                <a:gd name="T18" fmla="*/ 7 w 11"/>
                <a:gd name="T19" fmla="*/ 3 h 5"/>
                <a:gd name="T20" fmla="*/ 6 w 11"/>
                <a:gd name="T21" fmla="*/ 1 h 5"/>
                <a:gd name="T22" fmla="*/ 4 w 11"/>
                <a:gd name="T23" fmla="*/ 0 h 5"/>
                <a:gd name="T24" fmla="*/ 2 w 11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5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7" y="5"/>
                    <a:pt x="7" y="5"/>
                  </a:cubicBezTo>
                  <a:cubicBezTo>
                    <a:pt x="8" y="5"/>
                    <a:pt x="11" y="5"/>
                    <a:pt x="11" y="5"/>
                  </a:cubicBezTo>
                  <a:cubicBezTo>
                    <a:pt x="11" y="5"/>
                    <a:pt x="11" y="4"/>
                    <a:pt x="11" y="4"/>
                  </a:cubicBezTo>
                  <a:cubicBezTo>
                    <a:pt x="10" y="4"/>
                    <a:pt x="8" y="4"/>
                    <a:pt x="7" y="3"/>
                  </a:cubicBezTo>
                  <a:cubicBezTo>
                    <a:pt x="7" y="3"/>
                    <a:pt x="6" y="1"/>
                    <a:pt x="6" y="1"/>
                  </a:cubicBezTo>
                  <a:cubicBezTo>
                    <a:pt x="5" y="0"/>
                    <a:pt x="4" y="0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5457826"/>
              <a:ext cx="330200" cy="895350"/>
            </a:xfrm>
            <a:custGeom>
              <a:avLst/>
              <a:gdLst>
                <a:gd name="T0" fmla="*/ 11 w 12"/>
                <a:gd name="T1" fmla="*/ 29 h 32"/>
                <a:gd name="T2" fmla="*/ 8 w 12"/>
                <a:gd name="T3" fmla="*/ 30 h 32"/>
                <a:gd name="T4" fmla="*/ 4 w 12"/>
                <a:gd name="T5" fmla="*/ 30 h 32"/>
                <a:gd name="T6" fmla="*/ 5 w 12"/>
                <a:gd name="T7" fmla="*/ 26 h 32"/>
                <a:gd name="T8" fmla="*/ 5 w 12"/>
                <a:gd name="T9" fmla="*/ 14 h 32"/>
                <a:gd name="T10" fmla="*/ 1 w 12"/>
                <a:gd name="T11" fmla="*/ 7 h 32"/>
                <a:gd name="T12" fmla="*/ 1 w 12"/>
                <a:gd name="T13" fmla="*/ 2 h 32"/>
                <a:gd name="T14" fmla="*/ 6 w 12"/>
                <a:gd name="T15" fmla="*/ 0 h 32"/>
                <a:gd name="T16" fmla="*/ 9 w 12"/>
                <a:gd name="T17" fmla="*/ 1 h 32"/>
                <a:gd name="T18" fmla="*/ 9 w 12"/>
                <a:gd name="T19" fmla="*/ 6 h 32"/>
                <a:gd name="T20" fmla="*/ 12 w 12"/>
                <a:gd name="T21" fmla="*/ 15 h 32"/>
                <a:gd name="T22" fmla="*/ 10 w 12"/>
                <a:gd name="T23" fmla="*/ 20 h 32"/>
                <a:gd name="T24" fmla="*/ 10 w 12"/>
                <a:gd name="T25" fmla="*/ 25 h 32"/>
                <a:gd name="T26" fmla="*/ 11 w 12"/>
                <a:gd name="T27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32">
                  <a:moveTo>
                    <a:pt x="11" y="29"/>
                  </a:moveTo>
                  <a:cubicBezTo>
                    <a:pt x="11" y="29"/>
                    <a:pt x="9" y="29"/>
                    <a:pt x="8" y="30"/>
                  </a:cubicBezTo>
                  <a:cubicBezTo>
                    <a:pt x="8" y="30"/>
                    <a:pt x="7" y="32"/>
                    <a:pt x="4" y="30"/>
                  </a:cubicBezTo>
                  <a:cubicBezTo>
                    <a:pt x="4" y="30"/>
                    <a:pt x="5" y="27"/>
                    <a:pt x="5" y="26"/>
                  </a:cubicBezTo>
                  <a:cubicBezTo>
                    <a:pt x="5" y="25"/>
                    <a:pt x="5" y="15"/>
                    <a:pt x="5" y="1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3"/>
                    <a:pt x="1" y="2"/>
                  </a:cubicBezTo>
                  <a:cubicBezTo>
                    <a:pt x="1" y="2"/>
                    <a:pt x="6" y="0"/>
                    <a:pt x="6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6"/>
                    <a:pt x="9" y="6"/>
                  </a:cubicBezTo>
                  <a:cubicBezTo>
                    <a:pt x="9" y="7"/>
                    <a:pt x="12" y="13"/>
                    <a:pt x="12" y="15"/>
                  </a:cubicBezTo>
                  <a:cubicBezTo>
                    <a:pt x="12" y="16"/>
                    <a:pt x="11" y="17"/>
                    <a:pt x="10" y="20"/>
                  </a:cubicBezTo>
                  <a:cubicBezTo>
                    <a:pt x="10" y="25"/>
                    <a:pt x="10" y="25"/>
                    <a:pt x="10" y="25"/>
                  </a:cubicBezTo>
                  <a:lnTo>
                    <a:pt x="11" y="29"/>
                  </a:lnTo>
                  <a:close/>
                </a:path>
              </a:pathLst>
            </a:custGeom>
            <a:solidFill>
              <a:srgbClr val="484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5457826"/>
              <a:ext cx="301625" cy="868363"/>
            </a:xfrm>
            <a:custGeom>
              <a:avLst/>
              <a:gdLst>
                <a:gd name="T0" fmla="*/ 9 w 11"/>
                <a:gd name="T1" fmla="*/ 23 h 31"/>
                <a:gd name="T2" fmla="*/ 11 w 11"/>
                <a:gd name="T3" fmla="*/ 17 h 31"/>
                <a:gd name="T4" fmla="*/ 9 w 11"/>
                <a:gd name="T5" fmla="*/ 21 h 31"/>
                <a:gd name="T6" fmla="*/ 6 w 11"/>
                <a:gd name="T7" fmla="*/ 25 h 31"/>
                <a:gd name="T8" fmla="*/ 7 w 11"/>
                <a:gd name="T9" fmla="*/ 22 h 31"/>
                <a:gd name="T10" fmla="*/ 6 w 11"/>
                <a:gd name="T11" fmla="*/ 18 h 31"/>
                <a:gd name="T12" fmla="*/ 7 w 11"/>
                <a:gd name="T13" fmla="*/ 20 h 31"/>
                <a:gd name="T14" fmla="*/ 7 w 11"/>
                <a:gd name="T15" fmla="*/ 16 h 31"/>
                <a:gd name="T16" fmla="*/ 6 w 11"/>
                <a:gd name="T17" fmla="*/ 15 h 31"/>
                <a:gd name="T18" fmla="*/ 7 w 11"/>
                <a:gd name="T19" fmla="*/ 15 h 31"/>
                <a:gd name="T20" fmla="*/ 8 w 11"/>
                <a:gd name="T21" fmla="*/ 16 h 31"/>
                <a:gd name="T22" fmla="*/ 8 w 11"/>
                <a:gd name="T23" fmla="*/ 13 h 31"/>
                <a:gd name="T24" fmla="*/ 3 w 11"/>
                <a:gd name="T25" fmla="*/ 9 h 31"/>
                <a:gd name="T26" fmla="*/ 6 w 11"/>
                <a:gd name="T27" fmla="*/ 11 h 31"/>
                <a:gd name="T28" fmla="*/ 3 w 11"/>
                <a:gd name="T29" fmla="*/ 7 h 31"/>
                <a:gd name="T30" fmla="*/ 6 w 11"/>
                <a:gd name="T31" fmla="*/ 5 h 31"/>
                <a:gd name="T32" fmla="*/ 8 w 11"/>
                <a:gd name="T33" fmla="*/ 7 h 31"/>
                <a:gd name="T34" fmla="*/ 10 w 11"/>
                <a:gd name="T35" fmla="*/ 8 h 31"/>
                <a:gd name="T36" fmla="*/ 9 w 11"/>
                <a:gd name="T37" fmla="*/ 6 h 31"/>
                <a:gd name="T38" fmla="*/ 9 w 11"/>
                <a:gd name="T39" fmla="*/ 1 h 31"/>
                <a:gd name="T40" fmla="*/ 6 w 11"/>
                <a:gd name="T41" fmla="*/ 0 h 31"/>
                <a:gd name="T42" fmla="*/ 1 w 11"/>
                <a:gd name="T43" fmla="*/ 2 h 31"/>
                <a:gd name="T44" fmla="*/ 1 w 11"/>
                <a:gd name="T45" fmla="*/ 7 h 31"/>
                <a:gd name="T46" fmla="*/ 5 w 11"/>
                <a:gd name="T47" fmla="*/ 14 h 31"/>
                <a:gd name="T48" fmla="*/ 5 w 11"/>
                <a:gd name="T49" fmla="*/ 26 h 31"/>
                <a:gd name="T50" fmla="*/ 4 w 11"/>
                <a:gd name="T51" fmla="*/ 30 h 31"/>
                <a:gd name="T52" fmla="*/ 6 w 11"/>
                <a:gd name="T53" fmla="*/ 31 h 31"/>
                <a:gd name="T54" fmla="*/ 7 w 11"/>
                <a:gd name="T55" fmla="*/ 26 h 31"/>
                <a:gd name="T56" fmla="*/ 9 w 11"/>
                <a:gd name="T5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31">
                  <a:moveTo>
                    <a:pt x="9" y="23"/>
                  </a:moveTo>
                  <a:cubicBezTo>
                    <a:pt x="9" y="22"/>
                    <a:pt x="11" y="17"/>
                    <a:pt x="11" y="17"/>
                  </a:cubicBezTo>
                  <a:cubicBezTo>
                    <a:pt x="11" y="17"/>
                    <a:pt x="9" y="20"/>
                    <a:pt x="9" y="21"/>
                  </a:cubicBezTo>
                  <a:cubicBezTo>
                    <a:pt x="9" y="23"/>
                    <a:pt x="6" y="25"/>
                    <a:pt x="6" y="2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1"/>
                    <a:pt x="6" y="18"/>
                    <a:pt x="6" y="18"/>
                  </a:cubicBezTo>
                  <a:cubicBezTo>
                    <a:pt x="6" y="19"/>
                    <a:pt x="7" y="20"/>
                    <a:pt x="7" y="20"/>
                  </a:cubicBezTo>
                  <a:cubicBezTo>
                    <a:pt x="6" y="19"/>
                    <a:pt x="7" y="16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3"/>
                    <a:pt x="7" y="15"/>
                    <a:pt x="7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9" y="14"/>
                    <a:pt x="8" y="13"/>
                  </a:cubicBezTo>
                  <a:cubicBezTo>
                    <a:pt x="8" y="13"/>
                    <a:pt x="3" y="9"/>
                    <a:pt x="3" y="9"/>
                  </a:cubicBezTo>
                  <a:cubicBezTo>
                    <a:pt x="4" y="9"/>
                    <a:pt x="6" y="11"/>
                    <a:pt x="6" y="11"/>
                  </a:cubicBezTo>
                  <a:cubicBezTo>
                    <a:pt x="5" y="10"/>
                    <a:pt x="3" y="7"/>
                    <a:pt x="3" y="7"/>
                  </a:cubicBezTo>
                  <a:cubicBezTo>
                    <a:pt x="3" y="7"/>
                    <a:pt x="5" y="5"/>
                    <a:pt x="6" y="5"/>
                  </a:cubicBezTo>
                  <a:cubicBezTo>
                    <a:pt x="7" y="4"/>
                    <a:pt x="7" y="6"/>
                    <a:pt x="8" y="7"/>
                  </a:cubicBezTo>
                  <a:cubicBezTo>
                    <a:pt x="8" y="7"/>
                    <a:pt x="9" y="7"/>
                    <a:pt x="10" y="8"/>
                  </a:cubicBezTo>
                  <a:cubicBezTo>
                    <a:pt x="9" y="7"/>
                    <a:pt x="9" y="6"/>
                    <a:pt x="9" y="6"/>
                  </a:cubicBezTo>
                  <a:cubicBezTo>
                    <a:pt x="9" y="6"/>
                    <a:pt x="9" y="1"/>
                    <a:pt x="9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1" y="2"/>
                    <a:pt x="1" y="2"/>
                  </a:cubicBezTo>
                  <a:cubicBezTo>
                    <a:pt x="0" y="3"/>
                    <a:pt x="1" y="7"/>
                    <a:pt x="1" y="7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5" y="25"/>
                    <a:pt x="5" y="26"/>
                  </a:cubicBezTo>
                  <a:cubicBezTo>
                    <a:pt x="5" y="27"/>
                    <a:pt x="4" y="30"/>
                    <a:pt x="4" y="30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6" y="29"/>
                    <a:pt x="7" y="26"/>
                    <a:pt x="7" y="26"/>
                  </a:cubicBezTo>
                  <a:cubicBezTo>
                    <a:pt x="7" y="26"/>
                    <a:pt x="9" y="24"/>
                    <a:pt x="9" y="23"/>
                  </a:cubicBezTo>
                  <a:close/>
                </a:path>
              </a:pathLst>
            </a:custGeom>
            <a:solidFill>
              <a:srgbClr val="212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82188" y="5289551"/>
              <a:ext cx="935037" cy="560388"/>
            </a:xfrm>
            <a:custGeom>
              <a:avLst/>
              <a:gdLst>
                <a:gd name="T0" fmla="*/ 1 w 34"/>
                <a:gd name="T1" fmla="*/ 16 h 20"/>
                <a:gd name="T2" fmla="*/ 15 w 34"/>
                <a:gd name="T3" fmla="*/ 20 h 20"/>
                <a:gd name="T4" fmla="*/ 27 w 34"/>
                <a:gd name="T5" fmla="*/ 12 h 20"/>
                <a:gd name="T6" fmla="*/ 34 w 34"/>
                <a:gd name="T7" fmla="*/ 8 h 20"/>
                <a:gd name="T8" fmla="*/ 34 w 34"/>
                <a:gd name="T9" fmla="*/ 6 h 20"/>
                <a:gd name="T10" fmla="*/ 26 w 34"/>
                <a:gd name="T11" fmla="*/ 0 h 20"/>
                <a:gd name="T12" fmla="*/ 22 w 34"/>
                <a:gd name="T13" fmla="*/ 3 h 20"/>
                <a:gd name="T14" fmla="*/ 20 w 34"/>
                <a:gd name="T15" fmla="*/ 7 h 20"/>
                <a:gd name="T16" fmla="*/ 15 w 34"/>
                <a:gd name="T17" fmla="*/ 14 h 20"/>
                <a:gd name="T18" fmla="*/ 13 w 34"/>
                <a:gd name="T19" fmla="*/ 13 h 20"/>
                <a:gd name="T20" fmla="*/ 7 w 34"/>
                <a:gd name="T21" fmla="*/ 12 h 20"/>
                <a:gd name="T22" fmla="*/ 2 w 34"/>
                <a:gd name="T23" fmla="*/ 10 h 20"/>
                <a:gd name="T24" fmla="*/ 1 w 34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20">
                  <a:moveTo>
                    <a:pt x="1" y="16"/>
                  </a:moveTo>
                  <a:cubicBezTo>
                    <a:pt x="1" y="16"/>
                    <a:pt x="13" y="20"/>
                    <a:pt x="15" y="20"/>
                  </a:cubicBezTo>
                  <a:cubicBezTo>
                    <a:pt x="15" y="20"/>
                    <a:pt x="26" y="13"/>
                    <a:pt x="27" y="12"/>
                  </a:cubicBezTo>
                  <a:cubicBezTo>
                    <a:pt x="28" y="12"/>
                    <a:pt x="34" y="8"/>
                    <a:pt x="34" y="8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27" y="1"/>
                    <a:pt x="26" y="0"/>
                  </a:cubicBezTo>
                  <a:cubicBezTo>
                    <a:pt x="25" y="0"/>
                    <a:pt x="22" y="2"/>
                    <a:pt x="22" y="3"/>
                  </a:cubicBezTo>
                  <a:cubicBezTo>
                    <a:pt x="21" y="4"/>
                    <a:pt x="20" y="7"/>
                    <a:pt x="20" y="7"/>
                  </a:cubicBezTo>
                  <a:cubicBezTo>
                    <a:pt x="20" y="7"/>
                    <a:pt x="17" y="10"/>
                    <a:pt x="15" y="14"/>
                  </a:cubicBezTo>
                  <a:cubicBezTo>
                    <a:pt x="15" y="14"/>
                    <a:pt x="13" y="13"/>
                    <a:pt x="13" y="13"/>
                  </a:cubicBezTo>
                  <a:cubicBezTo>
                    <a:pt x="12" y="13"/>
                    <a:pt x="8" y="12"/>
                    <a:pt x="7" y="12"/>
                  </a:cubicBezTo>
                  <a:cubicBezTo>
                    <a:pt x="7" y="12"/>
                    <a:pt x="2" y="10"/>
                    <a:pt x="2" y="10"/>
                  </a:cubicBezTo>
                  <a:cubicBezTo>
                    <a:pt x="2" y="10"/>
                    <a:pt x="0" y="12"/>
                    <a:pt x="1" y="16"/>
                  </a:cubicBezTo>
                  <a:close/>
                </a:path>
              </a:pathLst>
            </a:custGeom>
            <a:solidFill>
              <a:srgbClr val="484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09175" y="5289551"/>
              <a:ext cx="825500" cy="531813"/>
            </a:xfrm>
            <a:custGeom>
              <a:avLst/>
              <a:gdLst>
                <a:gd name="T0" fmla="*/ 30 w 30"/>
                <a:gd name="T1" fmla="*/ 4 h 19"/>
                <a:gd name="T2" fmla="*/ 25 w 30"/>
                <a:gd name="T3" fmla="*/ 0 h 19"/>
                <a:gd name="T4" fmla="*/ 21 w 30"/>
                <a:gd name="T5" fmla="*/ 3 h 19"/>
                <a:gd name="T6" fmla="*/ 19 w 30"/>
                <a:gd name="T7" fmla="*/ 7 h 19"/>
                <a:gd name="T8" fmla="*/ 14 w 30"/>
                <a:gd name="T9" fmla="*/ 14 h 19"/>
                <a:gd name="T10" fmla="*/ 12 w 30"/>
                <a:gd name="T11" fmla="*/ 13 h 19"/>
                <a:gd name="T12" fmla="*/ 6 w 30"/>
                <a:gd name="T13" fmla="*/ 12 h 19"/>
                <a:gd name="T14" fmla="*/ 1 w 30"/>
                <a:gd name="T15" fmla="*/ 10 h 19"/>
                <a:gd name="T16" fmla="*/ 0 w 30"/>
                <a:gd name="T17" fmla="*/ 12 h 19"/>
                <a:gd name="T18" fmla="*/ 5 w 30"/>
                <a:gd name="T19" fmla="*/ 15 h 19"/>
                <a:gd name="T20" fmla="*/ 13 w 30"/>
                <a:gd name="T21" fmla="*/ 19 h 19"/>
                <a:gd name="T22" fmla="*/ 12 w 30"/>
                <a:gd name="T23" fmla="*/ 17 h 19"/>
                <a:gd name="T24" fmla="*/ 14 w 30"/>
                <a:gd name="T25" fmla="*/ 15 h 19"/>
                <a:gd name="T26" fmla="*/ 14 w 30"/>
                <a:gd name="T27" fmla="*/ 19 h 19"/>
                <a:gd name="T28" fmla="*/ 15 w 30"/>
                <a:gd name="T29" fmla="*/ 15 h 19"/>
                <a:gd name="T30" fmla="*/ 16 w 30"/>
                <a:gd name="T31" fmla="*/ 17 h 19"/>
                <a:gd name="T32" fmla="*/ 16 w 30"/>
                <a:gd name="T33" fmla="*/ 13 h 19"/>
                <a:gd name="T34" fmla="*/ 17 w 30"/>
                <a:gd name="T35" fmla="*/ 14 h 19"/>
                <a:gd name="T36" fmla="*/ 17 w 30"/>
                <a:gd name="T37" fmla="*/ 15 h 19"/>
                <a:gd name="T38" fmla="*/ 19 w 30"/>
                <a:gd name="T39" fmla="*/ 12 h 19"/>
                <a:gd name="T40" fmla="*/ 20 w 30"/>
                <a:gd name="T41" fmla="*/ 10 h 19"/>
                <a:gd name="T42" fmla="*/ 28 w 30"/>
                <a:gd name="T43" fmla="*/ 5 h 19"/>
                <a:gd name="T44" fmla="*/ 30 w 30"/>
                <a:gd name="T45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19">
                  <a:moveTo>
                    <a:pt x="30" y="4"/>
                  </a:moveTo>
                  <a:cubicBezTo>
                    <a:pt x="28" y="2"/>
                    <a:pt x="25" y="1"/>
                    <a:pt x="25" y="0"/>
                  </a:cubicBezTo>
                  <a:cubicBezTo>
                    <a:pt x="24" y="0"/>
                    <a:pt x="21" y="2"/>
                    <a:pt x="21" y="3"/>
                  </a:cubicBezTo>
                  <a:cubicBezTo>
                    <a:pt x="20" y="4"/>
                    <a:pt x="19" y="7"/>
                    <a:pt x="19" y="7"/>
                  </a:cubicBezTo>
                  <a:cubicBezTo>
                    <a:pt x="19" y="7"/>
                    <a:pt x="16" y="10"/>
                    <a:pt x="14" y="14"/>
                  </a:cubicBezTo>
                  <a:cubicBezTo>
                    <a:pt x="14" y="14"/>
                    <a:pt x="12" y="13"/>
                    <a:pt x="12" y="13"/>
                  </a:cubicBezTo>
                  <a:cubicBezTo>
                    <a:pt x="11" y="13"/>
                    <a:pt x="7" y="12"/>
                    <a:pt x="6" y="12"/>
                  </a:cubicBezTo>
                  <a:cubicBezTo>
                    <a:pt x="6" y="12"/>
                    <a:pt x="1" y="10"/>
                    <a:pt x="1" y="10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2" y="12"/>
                    <a:pt x="4" y="13"/>
                    <a:pt x="5" y="15"/>
                  </a:cubicBezTo>
                  <a:cubicBezTo>
                    <a:pt x="5" y="15"/>
                    <a:pt x="12" y="19"/>
                    <a:pt x="13" y="19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3" y="18"/>
                    <a:pt x="14" y="19"/>
                  </a:cubicBezTo>
                  <a:cubicBezTo>
                    <a:pt x="14" y="19"/>
                    <a:pt x="14" y="16"/>
                    <a:pt x="15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4"/>
                    <a:pt x="16" y="13"/>
                  </a:cubicBezTo>
                  <a:cubicBezTo>
                    <a:pt x="16" y="13"/>
                    <a:pt x="16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8" y="15"/>
                    <a:pt x="18" y="12"/>
                    <a:pt x="19" y="12"/>
                  </a:cubicBezTo>
                  <a:cubicBezTo>
                    <a:pt x="19" y="11"/>
                    <a:pt x="20" y="10"/>
                    <a:pt x="20" y="10"/>
                  </a:cubicBezTo>
                  <a:cubicBezTo>
                    <a:pt x="21" y="10"/>
                    <a:pt x="26" y="5"/>
                    <a:pt x="28" y="5"/>
                  </a:cubicBezTo>
                  <a:cubicBezTo>
                    <a:pt x="29" y="5"/>
                    <a:pt x="29" y="4"/>
                    <a:pt x="30" y="4"/>
                  </a:cubicBezTo>
                  <a:close/>
                </a:path>
              </a:pathLst>
            </a:custGeom>
            <a:solidFill>
              <a:srgbClr val="212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5260976"/>
              <a:ext cx="274637" cy="225425"/>
            </a:xfrm>
            <a:custGeom>
              <a:avLst/>
              <a:gdLst>
                <a:gd name="T0" fmla="*/ 0 w 10"/>
                <a:gd name="T1" fmla="*/ 1 h 8"/>
                <a:gd name="T2" fmla="*/ 4 w 10"/>
                <a:gd name="T3" fmla="*/ 5 h 8"/>
                <a:gd name="T4" fmla="*/ 9 w 10"/>
                <a:gd name="T5" fmla="*/ 8 h 8"/>
                <a:gd name="T6" fmla="*/ 10 w 10"/>
                <a:gd name="T7" fmla="*/ 7 h 8"/>
                <a:gd name="T8" fmla="*/ 4 w 10"/>
                <a:gd name="T9" fmla="*/ 3 h 8"/>
                <a:gd name="T10" fmla="*/ 0 w 10"/>
                <a:gd name="T11" fmla="*/ 0 h 8"/>
                <a:gd name="T12" fmla="*/ 0 w 10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0" y="1"/>
                  </a:moveTo>
                  <a:cubicBezTo>
                    <a:pt x="0" y="1"/>
                    <a:pt x="3" y="4"/>
                    <a:pt x="4" y="5"/>
                  </a:cubicBezTo>
                  <a:cubicBezTo>
                    <a:pt x="4" y="5"/>
                    <a:pt x="7" y="8"/>
                    <a:pt x="9" y="8"/>
                  </a:cubicBezTo>
                  <a:cubicBezTo>
                    <a:pt x="9" y="8"/>
                    <a:pt x="10" y="7"/>
                    <a:pt x="10" y="7"/>
                  </a:cubicBezTo>
                  <a:cubicBezTo>
                    <a:pt x="10" y="6"/>
                    <a:pt x="6" y="4"/>
                    <a:pt x="4" y="3"/>
                  </a:cubicBezTo>
                  <a:cubicBezTo>
                    <a:pt x="3" y="1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4953001"/>
              <a:ext cx="1127125" cy="673100"/>
            </a:xfrm>
            <a:custGeom>
              <a:avLst/>
              <a:gdLst>
                <a:gd name="T0" fmla="*/ 0 w 41"/>
                <a:gd name="T1" fmla="*/ 11 h 24"/>
                <a:gd name="T2" fmla="*/ 8 w 41"/>
                <a:gd name="T3" fmla="*/ 16 h 24"/>
                <a:gd name="T4" fmla="*/ 9 w 41"/>
                <a:gd name="T5" fmla="*/ 17 h 24"/>
                <a:gd name="T6" fmla="*/ 7 w 41"/>
                <a:gd name="T7" fmla="*/ 19 h 24"/>
                <a:gd name="T8" fmla="*/ 10 w 41"/>
                <a:gd name="T9" fmla="*/ 24 h 24"/>
                <a:gd name="T10" fmla="*/ 11 w 41"/>
                <a:gd name="T11" fmla="*/ 24 h 24"/>
                <a:gd name="T12" fmla="*/ 11 w 41"/>
                <a:gd name="T13" fmla="*/ 20 h 24"/>
                <a:gd name="T14" fmla="*/ 13 w 41"/>
                <a:gd name="T15" fmla="*/ 17 h 24"/>
                <a:gd name="T16" fmla="*/ 21 w 41"/>
                <a:gd name="T17" fmla="*/ 9 h 24"/>
                <a:gd name="T18" fmla="*/ 25 w 41"/>
                <a:gd name="T19" fmla="*/ 8 h 24"/>
                <a:gd name="T20" fmla="*/ 36 w 41"/>
                <a:gd name="T21" fmla="*/ 7 h 24"/>
                <a:gd name="T22" fmla="*/ 40 w 41"/>
                <a:gd name="T23" fmla="*/ 7 h 24"/>
                <a:gd name="T24" fmla="*/ 40 w 41"/>
                <a:gd name="T25" fmla="*/ 6 h 24"/>
                <a:gd name="T26" fmla="*/ 38 w 41"/>
                <a:gd name="T27" fmla="*/ 6 h 24"/>
                <a:gd name="T28" fmla="*/ 41 w 41"/>
                <a:gd name="T29" fmla="*/ 5 h 24"/>
                <a:gd name="T30" fmla="*/ 40 w 41"/>
                <a:gd name="T31" fmla="*/ 3 h 24"/>
                <a:gd name="T32" fmla="*/ 37 w 41"/>
                <a:gd name="T33" fmla="*/ 3 h 24"/>
                <a:gd name="T34" fmla="*/ 32 w 41"/>
                <a:gd name="T35" fmla="*/ 3 h 24"/>
                <a:gd name="T36" fmla="*/ 25 w 41"/>
                <a:gd name="T37" fmla="*/ 3 h 24"/>
                <a:gd name="T38" fmla="*/ 23 w 41"/>
                <a:gd name="T39" fmla="*/ 2 h 24"/>
                <a:gd name="T40" fmla="*/ 22 w 41"/>
                <a:gd name="T41" fmla="*/ 2 h 24"/>
                <a:gd name="T42" fmla="*/ 21 w 41"/>
                <a:gd name="T43" fmla="*/ 1 h 24"/>
                <a:gd name="T44" fmla="*/ 18 w 41"/>
                <a:gd name="T45" fmla="*/ 1 h 24"/>
                <a:gd name="T46" fmla="*/ 14 w 41"/>
                <a:gd name="T47" fmla="*/ 2 h 24"/>
                <a:gd name="T48" fmla="*/ 8 w 41"/>
                <a:gd name="T49" fmla="*/ 4 h 24"/>
                <a:gd name="T50" fmla="*/ 7 w 41"/>
                <a:gd name="T51" fmla="*/ 7 h 24"/>
                <a:gd name="T52" fmla="*/ 7 w 41"/>
                <a:gd name="T53" fmla="*/ 8 h 24"/>
                <a:gd name="T54" fmla="*/ 5 w 41"/>
                <a:gd name="T55" fmla="*/ 8 h 24"/>
                <a:gd name="T56" fmla="*/ 4 w 41"/>
                <a:gd name="T57" fmla="*/ 9 h 24"/>
                <a:gd name="T58" fmla="*/ 1 w 41"/>
                <a:gd name="T59" fmla="*/ 10 h 24"/>
                <a:gd name="T60" fmla="*/ 0 w 41"/>
                <a:gd name="T61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24">
                  <a:moveTo>
                    <a:pt x="0" y="11"/>
                  </a:moveTo>
                  <a:cubicBezTo>
                    <a:pt x="0" y="11"/>
                    <a:pt x="8" y="15"/>
                    <a:pt x="8" y="16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6" y="23"/>
                    <a:pt x="10" y="24"/>
                  </a:cubicBezTo>
                  <a:cubicBezTo>
                    <a:pt x="14" y="24"/>
                    <a:pt x="11" y="24"/>
                    <a:pt x="11" y="24"/>
                  </a:cubicBezTo>
                  <a:cubicBezTo>
                    <a:pt x="11" y="24"/>
                    <a:pt x="11" y="20"/>
                    <a:pt x="11" y="20"/>
                  </a:cubicBezTo>
                  <a:cubicBezTo>
                    <a:pt x="11" y="20"/>
                    <a:pt x="13" y="18"/>
                    <a:pt x="13" y="17"/>
                  </a:cubicBezTo>
                  <a:cubicBezTo>
                    <a:pt x="14" y="17"/>
                    <a:pt x="21" y="10"/>
                    <a:pt x="21" y="9"/>
                  </a:cubicBezTo>
                  <a:cubicBezTo>
                    <a:pt x="21" y="9"/>
                    <a:pt x="23" y="8"/>
                    <a:pt x="25" y="8"/>
                  </a:cubicBezTo>
                  <a:cubicBezTo>
                    <a:pt x="26" y="8"/>
                    <a:pt x="35" y="8"/>
                    <a:pt x="36" y="7"/>
                  </a:cubicBezTo>
                  <a:cubicBezTo>
                    <a:pt x="38" y="7"/>
                    <a:pt x="39" y="8"/>
                    <a:pt x="40" y="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41" y="6"/>
                    <a:pt x="41" y="5"/>
                  </a:cubicBezTo>
                  <a:cubicBezTo>
                    <a:pt x="41" y="5"/>
                    <a:pt x="40" y="3"/>
                    <a:pt x="40" y="3"/>
                  </a:cubicBezTo>
                  <a:cubicBezTo>
                    <a:pt x="40" y="3"/>
                    <a:pt x="37" y="3"/>
                    <a:pt x="37" y="3"/>
                  </a:cubicBezTo>
                  <a:cubicBezTo>
                    <a:pt x="36" y="3"/>
                    <a:pt x="32" y="3"/>
                    <a:pt x="32" y="3"/>
                  </a:cubicBezTo>
                  <a:cubicBezTo>
                    <a:pt x="31" y="3"/>
                    <a:pt x="26" y="4"/>
                    <a:pt x="25" y="3"/>
                  </a:cubicBezTo>
                  <a:cubicBezTo>
                    <a:pt x="25" y="3"/>
                    <a:pt x="24" y="3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0"/>
                    <a:pt x="18" y="1"/>
                    <a:pt x="18" y="1"/>
                  </a:cubicBezTo>
                  <a:cubicBezTo>
                    <a:pt x="18" y="1"/>
                    <a:pt x="14" y="2"/>
                    <a:pt x="14" y="2"/>
                  </a:cubicBezTo>
                  <a:cubicBezTo>
                    <a:pt x="14" y="2"/>
                    <a:pt x="8" y="3"/>
                    <a:pt x="8" y="4"/>
                  </a:cubicBezTo>
                  <a:cubicBezTo>
                    <a:pt x="8" y="4"/>
                    <a:pt x="7" y="7"/>
                    <a:pt x="7" y="7"/>
                  </a:cubicBez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6" y="8"/>
                    <a:pt x="5" y="8"/>
                  </a:cubicBezTo>
                  <a:cubicBezTo>
                    <a:pt x="5" y="9"/>
                    <a:pt x="4" y="10"/>
                    <a:pt x="4" y="9"/>
                  </a:cubicBezTo>
                  <a:cubicBezTo>
                    <a:pt x="3" y="9"/>
                    <a:pt x="2" y="9"/>
                    <a:pt x="1" y="10"/>
                  </a:cubicBezTo>
                  <a:cubicBezTo>
                    <a:pt x="1" y="10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F3E3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72788" y="54864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7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533188" y="5094288"/>
              <a:ext cx="1587" cy="1588"/>
            </a:xfrm>
            <a:prstGeom prst="rect">
              <a:avLst/>
            </a:prstGeom>
            <a:solidFill>
              <a:srgbClr val="D7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88750" y="5065713"/>
              <a:ext cx="26987" cy="285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D7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598150" y="4981576"/>
              <a:ext cx="1017587" cy="504825"/>
            </a:xfrm>
            <a:custGeom>
              <a:avLst/>
              <a:gdLst>
                <a:gd name="T0" fmla="*/ 37 w 37"/>
                <a:gd name="T1" fmla="*/ 6 h 18"/>
                <a:gd name="T2" fmla="*/ 35 w 37"/>
                <a:gd name="T3" fmla="*/ 6 h 18"/>
                <a:gd name="T4" fmla="*/ 36 w 37"/>
                <a:gd name="T5" fmla="*/ 4 h 18"/>
                <a:gd name="T6" fmla="*/ 33 w 37"/>
                <a:gd name="T7" fmla="*/ 5 h 18"/>
                <a:gd name="T8" fmla="*/ 34 w 37"/>
                <a:gd name="T9" fmla="*/ 4 h 18"/>
                <a:gd name="T10" fmla="*/ 32 w 37"/>
                <a:gd name="T11" fmla="*/ 6 h 18"/>
                <a:gd name="T12" fmla="*/ 32 w 37"/>
                <a:gd name="T13" fmla="*/ 3 h 18"/>
                <a:gd name="T14" fmla="*/ 31 w 37"/>
                <a:gd name="T15" fmla="*/ 3 h 18"/>
                <a:gd name="T16" fmla="*/ 31 w 37"/>
                <a:gd name="T17" fmla="*/ 6 h 18"/>
                <a:gd name="T18" fmla="*/ 30 w 37"/>
                <a:gd name="T19" fmla="*/ 5 h 18"/>
                <a:gd name="T20" fmla="*/ 30 w 37"/>
                <a:gd name="T21" fmla="*/ 3 h 18"/>
                <a:gd name="T22" fmla="*/ 28 w 37"/>
                <a:gd name="T23" fmla="*/ 4 h 18"/>
                <a:gd name="T24" fmla="*/ 24 w 37"/>
                <a:gd name="T25" fmla="*/ 3 h 18"/>
                <a:gd name="T26" fmla="*/ 22 w 37"/>
                <a:gd name="T27" fmla="*/ 4 h 18"/>
                <a:gd name="T28" fmla="*/ 20 w 37"/>
                <a:gd name="T29" fmla="*/ 4 h 18"/>
                <a:gd name="T30" fmla="*/ 19 w 37"/>
                <a:gd name="T31" fmla="*/ 2 h 18"/>
                <a:gd name="T32" fmla="*/ 20 w 37"/>
                <a:gd name="T33" fmla="*/ 0 h 18"/>
                <a:gd name="T34" fmla="*/ 16 w 37"/>
                <a:gd name="T35" fmla="*/ 2 h 18"/>
                <a:gd name="T36" fmla="*/ 14 w 37"/>
                <a:gd name="T37" fmla="*/ 2 h 18"/>
                <a:gd name="T38" fmla="*/ 14 w 37"/>
                <a:gd name="T39" fmla="*/ 2 h 18"/>
                <a:gd name="T40" fmla="*/ 13 w 37"/>
                <a:gd name="T41" fmla="*/ 3 h 18"/>
                <a:gd name="T42" fmla="*/ 10 w 37"/>
                <a:gd name="T43" fmla="*/ 5 h 18"/>
                <a:gd name="T44" fmla="*/ 8 w 37"/>
                <a:gd name="T45" fmla="*/ 3 h 18"/>
                <a:gd name="T46" fmla="*/ 9 w 37"/>
                <a:gd name="T47" fmla="*/ 5 h 18"/>
                <a:gd name="T48" fmla="*/ 9 w 37"/>
                <a:gd name="T49" fmla="*/ 5 h 18"/>
                <a:gd name="T50" fmla="*/ 8 w 37"/>
                <a:gd name="T51" fmla="*/ 4 h 18"/>
                <a:gd name="T52" fmla="*/ 8 w 37"/>
                <a:gd name="T53" fmla="*/ 5 h 18"/>
                <a:gd name="T54" fmla="*/ 7 w 37"/>
                <a:gd name="T55" fmla="*/ 6 h 18"/>
                <a:gd name="T56" fmla="*/ 7 w 37"/>
                <a:gd name="T57" fmla="*/ 6 h 18"/>
                <a:gd name="T58" fmla="*/ 7 w 37"/>
                <a:gd name="T59" fmla="*/ 7 h 18"/>
                <a:gd name="T60" fmla="*/ 5 w 37"/>
                <a:gd name="T61" fmla="*/ 7 h 18"/>
                <a:gd name="T62" fmla="*/ 4 w 37"/>
                <a:gd name="T63" fmla="*/ 8 h 18"/>
                <a:gd name="T64" fmla="*/ 1 w 37"/>
                <a:gd name="T65" fmla="*/ 9 h 18"/>
                <a:gd name="T66" fmla="*/ 0 w 37"/>
                <a:gd name="T67" fmla="*/ 10 h 18"/>
                <a:gd name="T68" fmla="*/ 8 w 37"/>
                <a:gd name="T69" fmla="*/ 15 h 18"/>
                <a:gd name="T70" fmla="*/ 9 w 37"/>
                <a:gd name="T71" fmla="*/ 16 h 18"/>
                <a:gd name="T72" fmla="*/ 9 w 37"/>
                <a:gd name="T73" fmla="*/ 16 h 18"/>
                <a:gd name="T74" fmla="*/ 9 w 37"/>
                <a:gd name="T75" fmla="*/ 12 h 18"/>
                <a:gd name="T76" fmla="*/ 10 w 37"/>
                <a:gd name="T77" fmla="*/ 15 h 18"/>
                <a:gd name="T78" fmla="*/ 10 w 37"/>
                <a:gd name="T79" fmla="*/ 18 h 18"/>
                <a:gd name="T80" fmla="*/ 12 w 37"/>
                <a:gd name="T81" fmla="*/ 15 h 18"/>
                <a:gd name="T82" fmla="*/ 13 w 37"/>
                <a:gd name="T83" fmla="*/ 10 h 18"/>
                <a:gd name="T84" fmla="*/ 4 w 37"/>
                <a:gd name="T85" fmla="*/ 9 h 18"/>
                <a:gd name="T86" fmla="*/ 15 w 37"/>
                <a:gd name="T87" fmla="*/ 9 h 18"/>
                <a:gd name="T88" fmla="*/ 15 w 37"/>
                <a:gd name="T89" fmla="*/ 8 h 18"/>
                <a:gd name="T90" fmla="*/ 6 w 37"/>
                <a:gd name="T91" fmla="*/ 8 h 18"/>
                <a:gd name="T92" fmla="*/ 17 w 37"/>
                <a:gd name="T93" fmla="*/ 8 h 18"/>
                <a:gd name="T94" fmla="*/ 9 w 37"/>
                <a:gd name="T95" fmla="*/ 7 h 18"/>
                <a:gd name="T96" fmla="*/ 15 w 37"/>
                <a:gd name="T97" fmla="*/ 6 h 18"/>
                <a:gd name="T98" fmla="*/ 21 w 37"/>
                <a:gd name="T99" fmla="*/ 7 h 18"/>
                <a:gd name="T100" fmla="*/ 32 w 37"/>
                <a:gd name="T101" fmla="*/ 7 h 18"/>
                <a:gd name="T102" fmla="*/ 36 w 37"/>
                <a:gd name="T103" fmla="*/ 6 h 18"/>
                <a:gd name="T104" fmla="*/ 37 w 37"/>
                <a:gd name="T105" fmla="*/ 6 h 18"/>
                <a:gd name="T106" fmla="*/ 14 w 37"/>
                <a:gd name="T107" fmla="*/ 2 h 18"/>
                <a:gd name="T108" fmla="*/ 14 w 37"/>
                <a:gd name="T10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" h="18">
                  <a:moveTo>
                    <a:pt x="37" y="6"/>
                  </a:moveTo>
                  <a:cubicBezTo>
                    <a:pt x="36" y="6"/>
                    <a:pt x="35" y="6"/>
                    <a:pt x="35" y="6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3" y="5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5"/>
                    <a:pt x="32" y="6"/>
                    <a:pt x="32" y="6"/>
                  </a:cubicBezTo>
                  <a:cubicBezTo>
                    <a:pt x="31" y="6"/>
                    <a:pt x="32" y="3"/>
                    <a:pt x="32" y="3"/>
                  </a:cubicBezTo>
                  <a:cubicBezTo>
                    <a:pt x="32" y="3"/>
                    <a:pt x="32" y="3"/>
                    <a:pt x="31" y="3"/>
                  </a:cubicBezTo>
                  <a:cubicBezTo>
                    <a:pt x="31" y="4"/>
                    <a:pt x="31" y="6"/>
                    <a:pt x="31" y="6"/>
                  </a:cubicBezTo>
                  <a:cubicBezTo>
                    <a:pt x="31" y="6"/>
                    <a:pt x="30" y="5"/>
                    <a:pt x="30" y="5"/>
                  </a:cubicBezTo>
                  <a:cubicBezTo>
                    <a:pt x="29" y="4"/>
                    <a:pt x="30" y="3"/>
                    <a:pt x="30" y="3"/>
                  </a:cubicBezTo>
                  <a:cubicBezTo>
                    <a:pt x="29" y="3"/>
                    <a:pt x="28" y="4"/>
                    <a:pt x="28" y="4"/>
                  </a:cubicBezTo>
                  <a:cubicBezTo>
                    <a:pt x="27" y="4"/>
                    <a:pt x="24" y="3"/>
                    <a:pt x="24" y="3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3"/>
                    <a:pt x="19" y="2"/>
                  </a:cubicBezTo>
                  <a:cubicBezTo>
                    <a:pt x="18" y="1"/>
                    <a:pt x="20" y="0"/>
                    <a:pt x="20" y="0"/>
                  </a:cubicBezTo>
                  <a:cubicBezTo>
                    <a:pt x="18" y="0"/>
                    <a:pt x="17" y="1"/>
                    <a:pt x="16" y="2"/>
                  </a:cubicBezTo>
                  <a:cubicBezTo>
                    <a:pt x="16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0" y="5"/>
                    <a:pt x="10" y="5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8" y="4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7" y="7"/>
                    <a:pt x="6" y="7"/>
                    <a:pt x="5" y="7"/>
                  </a:cubicBezTo>
                  <a:cubicBezTo>
                    <a:pt x="5" y="8"/>
                    <a:pt x="4" y="9"/>
                    <a:pt x="4" y="8"/>
                  </a:cubicBezTo>
                  <a:cubicBezTo>
                    <a:pt x="3" y="8"/>
                    <a:pt x="2" y="8"/>
                    <a:pt x="1" y="9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0"/>
                    <a:pt x="8" y="14"/>
                    <a:pt x="8" y="15"/>
                  </a:cubicBezTo>
                  <a:cubicBezTo>
                    <a:pt x="9" y="15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9" y="12"/>
                    <a:pt x="9" y="12"/>
                  </a:cubicBezTo>
                  <a:cubicBezTo>
                    <a:pt x="9" y="12"/>
                    <a:pt x="10" y="14"/>
                    <a:pt x="10" y="15"/>
                  </a:cubicBezTo>
                  <a:cubicBezTo>
                    <a:pt x="10" y="15"/>
                    <a:pt x="10" y="18"/>
                    <a:pt x="10" y="18"/>
                  </a:cubicBezTo>
                  <a:cubicBezTo>
                    <a:pt x="10" y="17"/>
                    <a:pt x="12" y="15"/>
                    <a:pt x="12" y="15"/>
                  </a:cubicBezTo>
                  <a:cubicBezTo>
                    <a:pt x="12" y="15"/>
                    <a:pt x="13" y="10"/>
                    <a:pt x="13" y="10"/>
                  </a:cubicBezTo>
                  <a:cubicBezTo>
                    <a:pt x="10" y="10"/>
                    <a:pt x="4" y="9"/>
                    <a:pt x="4" y="9"/>
                  </a:cubicBezTo>
                  <a:cubicBezTo>
                    <a:pt x="6" y="9"/>
                    <a:pt x="15" y="9"/>
                    <a:pt x="15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8" y="9"/>
                    <a:pt x="6" y="8"/>
                    <a:pt x="6" y="8"/>
                  </a:cubicBezTo>
                  <a:cubicBezTo>
                    <a:pt x="7" y="9"/>
                    <a:pt x="17" y="8"/>
                    <a:pt x="17" y="8"/>
                  </a:cubicBezTo>
                  <a:cubicBezTo>
                    <a:pt x="14" y="6"/>
                    <a:pt x="9" y="7"/>
                    <a:pt x="9" y="7"/>
                  </a:cubicBezTo>
                  <a:cubicBezTo>
                    <a:pt x="9" y="7"/>
                    <a:pt x="13" y="6"/>
                    <a:pt x="15" y="6"/>
                  </a:cubicBezTo>
                  <a:cubicBezTo>
                    <a:pt x="16" y="7"/>
                    <a:pt x="21" y="7"/>
                    <a:pt x="21" y="7"/>
                  </a:cubicBezTo>
                  <a:cubicBezTo>
                    <a:pt x="23" y="7"/>
                    <a:pt x="28" y="7"/>
                    <a:pt x="32" y="7"/>
                  </a:cubicBezTo>
                  <a:cubicBezTo>
                    <a:pt x="34" y="7"/>
                    <a:pt x="36" y="7"/>
                    <a:pt x="36" y="6"/>
                  </a:cubicBezTo>
                  <a:cubicBezTo>
                    <a:pt x="37" y="6"/>
                    <a:pt x="37" y="6"/>
                    <a:pt x="37" y="6"/>
                  </a:cubicBezTo>
                  <a:close/>
                  <a:moveTo>
                    <a:pt x="14" y="2"/>
                  </a:moveTo>
                  <a:cubicBezTo>
                    <a:pt x="14" y="2"/>
                    <a:pt x="14" y="2"/>
                    <a:pt x="14" y="2"/>
                  </a:cubicBezTo>
                  <a:close/>
                </a:path>
              </a:pathLst>
            </a:custGeom>
            <a:solidFill>
              <a:srgbClr val="D7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1" name="Group 140出自【趣你的PPT】(微信:qunideppt)：最优质的PPT资源库"/>
          <p:cNvGrpSpPr/>
          <p:nvPr/>
        </p:nvGrpSpPr>
        <p:grpSpPr>
          <a:xfrm>
            <a:off x="8566476" y="1084389"/>
            <a:ext cx="593336" cy="1188433"/>
            <a:chOff x="4367213" y="-290513"/>
            <a:chExt cx="4060825" cy="8121650"/>
          </a:xfrm>
        </p:grpSpPr>
        <p:sp>
          <p:nvSpPr>
            <p:cNvPr id="1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62775" y="3067050"/>
              <a:ext cx="544513" cy="569913"/>
            </a:xfrm>
            <a:custGeom>
              <a:avLst/>
              <a:gdLst>
                <a:gd name="T0" fmla="*/ 20 w 145"/>
                <a:gd name="T1" fmla="*/ 152 h 152"/>
                <a:gd name="T2" fmla="*/ 145 w 145"/>
                <a:gd name="T3" fmla="*/ 92 h 152"/>
                <a:gd name="T4" fmla="*/ 82 w 145"/>
                <a:gd name="T5" fmla="*/ 0 h 152"/>
                <a:gd name="T6" fmla="*/ 4 w 145"/>
                <a:gd name="T7" fmla="*/ 85 h 152"/>
                <a:gd name="T8" fmla="*/ 20 w 145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52">
                  <a:moveTo>
                    <a:pt x="20" y="152"/>
                  </a:moveTo>
                  <a:cubicBezTo>
                    <a:pt x="20" y="152"/>
                    <a:pt x="132" y="121"/>
                    <a:pt x="145" y="92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0" y="65"/>
                    <a:pt x="4" y="85"/>
                  </a:cubicBezTo>
                  <a:cubicBezTo>
                    <a:pt x="8" y="105"/>
                    <a:pt x="20" y="152"/>
                    <a:pt x="20" y="1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0313" y="-177800"/>
              <a:ext cx="623888" cy="522288"/>
            </a:xfrm>
            <a:custGeom>
              <a:avLst/>
              <a:gdLst>
                <a:gd name="T0" fmla="*/ 54 w 166"/>
                <a:gd name="T1" fmla="*/ 139 h 139"/>
                <a:gd name="T2" fmla="*/ 78 w 166"/>
                <a:gd name="T3" fmla="*/ 123 h 139"/>
                <a:gd name="T4" fmla="*/ 141 w 166"/>
                <a:gd name="T5" fmla="*/ 123 h 139"/>
                <a:gd name="T6" fmla="*/ 166 w 166"/>
                <a:gd name="T7" fmla="*/ 91 h 139"/>
                <a:gd name="T8" fmla="*/ 151 w 166"/>
                <a:gd name="T9" fmla="*/ 52 h 139"/>
                <a:gd name="T10" fmla="*/ 138 w 166"/>
                <a:gd name="T11" fmla="*/ 52 h 139"/>
                <a:gd name="T12" fmla="*/ 137 w 166"/>
                <a:gd name="T13" fmla="*/ 33 h 139"/>
                <a:gd name="T14" fmla="*/ 114 w 166"/>
                <a:gd name="T15" fmla="*/ 11 h 139"/>
                <a:gd name="T16" fmla="*/ 85 w 166"/>
                <a:gd name="T17" fmla="*/ 0 h 139"/>
                <a:gd name="T18" fmla="*/ 35 w 166"/>
                <a:gd name="T19" fmla="*/ 34 h 139"/>
                <a:gd name="T20" fmla="*/ 27 w 166"/>
                <a:gd name="T21" fmla="*/ 69 h 139"/>
                <a:gd name="T22" fmla="*/ 0 w 166"/>
                <a:gd name="T23" fmla="*/ 104 h 139"/>
                <a:gd name="T24" fmla="*/ 54 w 166"/>
                <a:gd name="T25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" h="139">
                  <a:moveTo>
                    <a:pt x="54" y="139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6" y="91"/>
                    <a:pt x="156" y="52"/>
                    <a:pt x="151" y="52"/>
                  </a:cubicBezTo>
                  <a:cubicBezTo>
                    <a:pt x="147" y="52"/>
                    <a:pt x="138" y="52"/>
                    <a:pt x="138" y="52"/>
                  </a:cubicBezTo>
                  <a:cubicBezTo>
                    <a:pt x="138" y="52"/>
                    <a:pt x="142" y="37"/>
                    <a:pt x="137" y="33"/>
                  </a:cubicBezTo>
                  <a:cubicBezTo>
                    <a:pt x="133" y="28"/>
                    <a:pt x="119" y="11"/>
                    <a:pt x="114" y="11"/>
                  </a:cubicBezTo>
                  <a:cubicBezTo>
                    <a:pt x="110" y="11"/>
                    <a:pt x="85" y="0"/>
                    <a:pt x="85" y="0"/>
                  </a:cubicBezTo>
                  <a:cubicBezTo>
                    <a:pt x="85" y="0"/>
                    <a:pt x="42" y="24"/>
                    <a:pt x="35" y="34"/>
                  </a:cubicBezTo>
                  <a:cubicBezTo>
                    <a:pt x="28" y="44"/>
                    <a:pt x="27" y="69"/>
                    <a:pt x="27" y="69"/>
                  </a:cubicBezTo>
                  <a:cubicBezTo>
                    <a:pt x="0" y="104"/>
                    <a:pt x="0" y="104"/>
                    <a:pt x="0" y="104"/>
                  </a:cubicBezTo>
                  <a:lnTo>
                    <a:pt x="54" y="139"/>
                  </a:ln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00888" y="-150813"/>
              <a:ext cx="714375" cy="495300"/>
            </a:xfrm>
            <a:custGeom>
              <a:avLst/>
              <a:gdLst>
                <a:gd name="T0" fmla="*/ 117 w 190"/>
                <a:gd name="T1" fmla="*/ 112 h 132"/>
                <a:gd name="T2" fmla="*/ 89 w 190"/>
                <a:gd name="T3" fmla="*/ 116 h 132"/>
                <a:gd name="T4" fmla="*/ 51 w 190"/>
                <a:gd name="T5" fmla="*/ 122 h 132"/>
                <a:gd name="T6" fmla="*/ 20 w 190"/>
                <a:gd name="T7" fmla="*/ 96 h 132"/>
                <a:gd name="T8" fmla="*/ 20 w 190"/>
                <a:gd name="T9" fmla="*/ 77 h 132"/>
                <a:gd name="T10" fmla="*/ 12 w 190"/>
                <a:gd name="T11" fmla="*/ 44 h 132"/>
                <a:gd name="T12" fmla="*/ 26 w 190"/>
                <a:gd name="T13" fmla="*/ 34 h 132"/>
                <a:gd name="T14" fmla="*/ 40 w 190"/>
                <a:gd name="T15" fmla="*/ 25 h 132"/>
                <a:gd name="T16" fmla="*/ 67 w 190"/>
                <a:gd name="T17" fmla="*/ 8 h 132"/>
                <a:gd name="T18" fmla="*/ 97 w 190"/>
                <a:gd name="T19" fmla="*/ 0 h 132"/>
                <a:gd name="T20" fmla="*/ 158 w 190"/>
                <a:gd name="T21" fmla="*/ 61 h 132"/>
                <a:gd name="T22" fmla="*/ 190 w 190"/>
                <a:gd name="T23" fmla="*/ 91 h 132"/>
                <a:gd name="T24" fmla="*/ 132 w 190"/>
                <a:gd name="T25" fmla="*/ 132 h 132"/>
                <a:gd name="T26" fmla="*/ 117 w 190"/>
                <a:gd name="T27" fmla="*/ 1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132">
                  <a:moveTo>
                    <a:pt x="117" y="112"/>
                  </a:moveTo>
                  <a:cubicBezTo>
                    <a:pt x="117" y="112"/>
                    <a:pt x="100" y="112"/>
                    <a:pt x="89" y="116"/>
                  </a:cubicBezTo>
                  <a:cubicBezTo>
                    <a:pt x="79" y="121"/>
                    <a:pt x="51" y="122"/>
                    <a:pt x="51" y="122"/>
                  </a:cubicBezTo>
                  <a:cubicBezTo>
                    <a:pt x="51" y="122"/>
                    <a:pt x="24" y="104"/>
                    <a:pt x="20" y="96"/>
                  </a:cubicBezTo>
                  <a:cubicBezTo>
                    <a:pt x="17" y="88"/>
                    <a:pt x="20" y="77"/>
                    <a:pt x="20" y="77"/>
                  </a:cubicBezTo>
                  <a:cubicBezTo>
                    <a:pt x="20" y="77"/>
                    <a:pt x="0" y="60"/>
                    <a:pt x="12" y="4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35" y="26"/>
                    <a:pt x="40" y="25"/>
                  </a:cubicBezTo>
                  <a:cubicBezTo>
                    <a:pt x="44" y="23"/>
                    <a:pt x="67" y="8"/>
                    <a:pt x="67" y="8"/>
                  </a:cubicBezTo>
                  <a:cubicBezTo>
                    <a:pt x="67" y="8"/>
                    <a:pt x="93" y="0"/>
                    <a:pt x="97" y="0"/>
                  </a:cubicBezTo>
                  <a:cubicBezTo>
                    <a:pt x="102" y="0"/>
                    <a:pt x="147" y="22"/>
                    <a:pt x="158" y="61"/>
                  </a:cubicBezTo>
                  <a:cubicBezTo>
                    <a:pt x="185" y="92"/>
                    <a:pt x="190" y="91"/>
                    <a:pt x="190" y="91"/>
                  </a:cubicBezTo>
                  <a:cubicBezTo>
                    <a:pt x="190" y="91"/>
                    <a:pt x="149" y="131"/>
                    <a:pt x="132" y="132"/>
                  </a:cubicBezTo>
                  <a:lnTo>
                    <a:pt x="117" y="112"/>
                  </a:ln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5375" y="127000"/>
              <a:ext cx="387350" cy="292100"/>
            </a:xfrm>
            <a:custGeom>
              <a:avLst/>
              <a:gdLst>
                <a:gd name="T0" fmla="*/ 36 w 103"/>
                <a:gd name="T1" fmla="*/ 0 h 78"/>
                <a:gd name="T2" fmla="*/ 103 w 103"/>
                <a:gd name="T3" fmla="*/ 49 h 78"/>
                <a:gd name="T4" fmla="*/ 79 w 103"/>
                <a:gd name="T5" fmla="*/ 78 h 78"/>
                <a:gd name="T6" fmla="*/ 0 w 103"/>
                <a:gd name="T7" fmla="*/ 53 h 78"/>
                <a:gd name="T8" fmla="*/ 36 w 103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78">
                  <a:moveTo>
                    <a:pt x="36" y="0"/>
                  </a:moveTo>
                  <a:cubicBezTo>
                    <a:pt x="36" y="0"/>
                    <a:pt x="93" y="22"/>
                    <a:pt x="103" y="49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75550" y="127000"/>
              <a:ext cx="442913" cy="292100"/>
            </a:xfrm>
            <a:custGeom>
              <a:avLst/>
              <a:gdLst>
                <a:gd name="T0" fmla="*/ 64 w 118"/>
                <a:gd name="T1" fmla="*/ 0 h 78"/>
                <a:gd name="T2" fmla="*/ 0 w 118"/>
                <a:gd name="T3" fmla="*/ 51 h 78"/>
                <a:gd name="T4" fmla="*/ 15 w 118"/>
                <a:gd name="T5" fmla="*/ 78 h 78"/>
                <a:gd name="T6" fmla="*/ 118 w 118"/>
                <a:gd name="T7" fmla="*/ 58 h 78"/>
                <a:gd name="T8" fmla="*/ 64 w 118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8">
                  <a:moveTo>
                    <a:pt x="64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1" y="70"/>
                    <a:pt x="15" y="78"/>
                  </a:cubicBezTo>
                  <a:cubicBezTo>
                    <a:pt x="118" y="58"/>
                    <a:pt x="118" y="58"/>
                    <a:pt x="118" y="58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11838" y="-185738"/>
              <a:ext cx="898525" cy="1360488"/>
            </a:xfrm>
            <a:custGeom>
              <a:avLst/>
              <a:gdLst>
                <a:gd name="T0" fmla="*/ 68 w 239"/>
                <a:gd name="T1" fmla="*/ 292 h 362"/>
                <a:gd name="T2" fmla="*/ 37 w 239"/>
                <a:gd name="T3" fmla="*/ 222 h 362"/>
                <a:gd name="T4" fmla="*/ 17 w 239"/>
                <a:gd name="T5" fmla="*/ 122 h 362"/>
                <a:gd name="T6" fmla="*/ 97 w 239"/>
                <a:gd name="T7" fmla="*/ 2 h 362"/>
                <a:gd name="T8" fmla="*/ 171 w 239"/>
                <a:gd name="T9" fmla="*/ 9 h 362"/>
                <a:gd name="T10" fmla="*/ 207 w 239"/>
                <a:gd name="T11" fmla="*/ 54 h 362"/>
                <a:gd name="T12" fmla="*/ 207 w 239"/>
                <a:gd name="T13" fmla="*/ 75 h 362"/>
                <a:gd name="T14" fmla="*/ 234 w 239"/>
                <a:gd name="T15" fmla="*/ 103 h 362"/>
                <a:gd name="T16" fmla="*/ 234 w 239"/>
                <a:gd name="T17" fmla="*/ 179 h 362"/>
                <a:gd name="T18" fmla="*/ 216 w 239"/>
                <a:gd name="T19" fmla="*/ 209 h 362"/>
                <a:gd name="T20" fmla="*/ 225 w 239"/>
                <a:gd name="T21" fmla="*/ 261 h 362"/>
                <a:gd name="T22" fmla="*/ 236 w 239"/>
                <a:gd name="T23" fmla="*/ 320 h 362"/>
                <a:gd name="T24" fmla="*/ 68 w 239"/>
                <a:gd name="T25" fmla="*/ 29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" h="362">
                  <a:moveTo>
                    <a:pt x="68" y="292"/>
                  </a:moveTo>
                  <a:cubicBezTo>
                    <a:pt x="68" y="292"/>
                    <a:pt x="45" y="231"/>
                    <a:pt x="37" y="222"/>
                  </a:cubicBezTo>
                  <a:cubicBezTo>
                    <a:pt x="29" y="212"/>
                    <a:pt x="0" y="176"/>
                    <a:pt x="17" y="122"/>
                  </a:cubicBezTo>
                  <a:cubicBezTo>
                    <a:pt x="34" y="68"/>
                    <a:pt x="52" y="20"/>
                    <a:pt x="97" y="2"/>
                  </a:cubicBezTo>
                  <a:cubicBezTo>
                    <a:pt x="97" y="2"/>
                    <a:pt x="156" y="0"/>
                    <a:pt x="171" y="9"/>
                  </a:cubicBezTo>
                  <a:cubicBezTo>
                    <a:pt x="186" y="19"/>
                    <a:pt x="207" y="54"/>
                    <a:pt x="207" y="5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29" y="92"/>
                    <a:pt x="234" y="103"/>
                  </a:cubicBezTo>
                  <a:cubicBezTo>
                    <a:pt x="239" y="115"/>
                    <a:pt x="234" y="167"/>
                    <a:pt x="234" y="179"/>
                  </a:cubicBezTo>
                  <a:cubicBezTo>
                    <a:pt x="234" y="192"/>
                    <a:pt x="216" y="209"/>
                    <a:pt x="216" y="209"/>
                  </a:cubicBezTo>
                  <a:cubicBezTo>
                    <a:pt x="216" y="209"/>
                    <a:pt x="227" y="247"/>
                    <a:pt x="225" y="261"/>
                  </a:cubicBezTo>
                  <a:cubicBezTo>
                    <a:pt x="222" y="274"/>
                    <a:pt x="236" y="320"/>
                    <a:pt x="236" y="320"/>
                  </a:cubicBezTo>
                  <a:cubicBezTo>
                    <a:pt x="236" y="320"/>
                    <a:pt x="135" y="362"/>
                    <a:pt x="68" y="292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72325" y="-147638"/>
              <a:ext cx="406400" cy="454025"/>
            </a:xfrm>
            <a:custGeom>
              <a:avLst/>
              <a:gdLst>
                <a:gd name="T0" fmla="*/ 79 w 108"/>
                <a:gd name="T1" fmla="*/ 0 h 121"/>
                <a:gd name="T2" fmla="*/ 79 w 108"/>
                <a:gd name="T3" fmla="*/ 28 h 121"/>
                <a:gd name="T4" fmla="*/ 67 w 108"/>
                <a:gd name="T5" fmla="*/ 40 h 121"/>
                <a:gd name="T6" fmla="*/ 51 w 108"/>
                <a:gd name="T7" fmla="*/ 58 h 121"/>
                <a:gd name="T8" fmla="*/ 32 w 108"/>
                <a:gd name="T9" fmla="*/ 61 h 121"/>
                <a:gd name="T10" fmla="*/ 32 w 108"/>
                <a:gd name="T11" fmla="*/ 98 h 121"/>
                <a:gd name="T12" fmla="*/ 19 w 108"/>
                <a:gd name="T13" fmla="*/ 73 h 121"/>
                <a:gd name="T14" fmla="*/ 16 w 108"/>
                <a:gd name="T15" fmla="*/ 109 h 121"/>
                <a:gd name="T16" fmla="*/ 32 w 108"/>
                <a:gd name="T17" fmla="*/ 121 h 121"/>
                <a:gd name="T18" fmla="*/ 58 w 108"/>
                <a:gd name="T19" fmla="*/ 118 h 121"/>
                <a:gd name="T20" fmla="*/ 42 w 108"/>
                <a:gd name="T21" fmla="*/ 95 h 121"/>
                <a:gd name="T22" fmla="*/ 41 w 108"/>
                <a:gd name="T23" fmla="*/ 73 h 121"/>
                <a:gd name="T24" fmla="*/ 75 w 108"/>
                <a:gd name="T25" fmla="*/ 53 h 121"/>
                <a:gd name="T26" fmla="*/ 87 w 108"/>
                <a:gd name="T27" fmla="*/ 29 h 121"/>
                <a:gd name="T28" fmla="*/ 108 w 108"/>
                <a:gd name="T29" fmla="*/ 17 h 121"/>
                <a:gd name="T30" fmla="*/ 79 w 108"/>
                <a:gd name="T3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121">
                  <a:moveTo>
                    <a:pt x="79" y="0"/>
                  </a:moveTo>
                  <a:cubicBezTo>
                    <a:pt x="79" y="28"/>
                    <a:pt x="79" y="28"/>
                    <a:pt x="79" y="28"/>
                  </a:cubicBezTo>
                  <a:cubicBezTo>
                    <a:pt x="79" y="28"/>
                    <a:pt x="78" y="38"/>
                    <a:pt x="67" y="40"/>
                  </a:cubicBezTo>
                  <a:cubicBezTo>
                    <a:pt x="67" y="40"/>
                    <a:pt x="57" y="58"/>
                    <a:pt x="51" y="58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0" y="93"/>
                    <a:pt x="32" y="98"/>
                  </a:cubicBezTo>
                  <a:cubicBezTo>
                    <a:pt x="35" y="103"/>
                    <a:pt x="16" y="88"/>
                    <a:pt x="19" y="73"/>
                  </a:cubicBezTo>
                  <a:cubicBezTo>
                    <a:pt x="19" y="73"/>
                    <a:pt x="0" y="90"/>
                    <a:pt x="16" y="109"/>
                  </a:cubicBezTo>
                  <a:cubicBezTo>
                    <a:pt x="24" y="116"/>
                    <a:pt x="32" y="121"/>
                    <a:pt x="32" y="121"/>
                  </a:cubicBezTo>
                  <a:cubicBezTo>
                    <a:pt x="32" y="121"/>
                    <a:pt x="47" y="120"/>
                    <a:pt x="58" y="118"/>
                  </a:cubicBezTo>
                  <a:cubicBezTo>
                    <a:pt x="49" y="111"/>
                    <a:pt x="40" y="101"/>
                    <a:pt x="42" y="95"/>
                  </a:cubicBezTo>
                  <a:cubicBezTo>
                    <a:pt x="44" y="82"/>
                    <a:pt x="41" y="73"/>
                    <a:pt x="41" y="73"/>
                  </a:cubicBezTo>
                  <a:cubicBezTo>
                    <a:pt x="41" y="73"/>
                    <a:pt x="74" y="59"/>
                    <a:pt x="75" y="53"/>
                  </a:cubicBezTo>
                  <a:cubicBezTo>
                    <a:pt x="76" y="48"/>
                    <a:pt x="87" y="29"/>
                    <a:pt x="87" y="29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96" y="7"/>
                    <a:pt x="83" y="1"/>
                    <a:pt x="79" y="0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53050" y="-120650"/>
              <a:ext cx="263525" cy="273050"/>
            </a:xfrm>
            <a:custGeom>
              <a:avLst/>
              <a:gdLst>
                <a:gd name="T0" fmla="*/ 69 w 70"/>
                <a:gd name="T1" fmla="*/ 66 h 73"/>
                <a:gd name="T2" fmla="*/ 70 w 70"/>
                <a:gd name="T3" fmla="*/ 39 h 73"/>
                <a:gd name="T4" fmla="*/ 68 w 70"/>
                <a:gd name="T5" fmla="*/ 37 h 73"/>
                <a:gd name="T6" fmla="*/ 55 w 70"/>
                <a:gd name="T7" fmla="*/ 37 h 73"/>
                <a:gd name="T8" fmla="*/ 56 w 70"/>
                <a:gd name="T9" fmla="*/ 33 h 73"/>
                <a:gd name="T10" fmla="*/ 45 w 70"/>
                <a:gd name="T11" fmla="*/ 54 h 73"/>
                <a:gd name="T12" fmla="*/ 34 w 70"/>
                <a:gd name="T13" fmla="*/ 53 h 73"/>
                <a:gd name="T14" fmla="*/ 20 w 70"/>
                <a:gd name="T15" fmla="*/ 49 h 73"/>
                <a:gd name="T16" fmla="*/ 11 w 70"/>
                <a:gd name="T17" fmla="*/ 27 h 73"/>
                <a:gd name="T18" fmla="*/ 0 w 70"/>
                <a:gd name="T19" fmla="*/ 0 h 73"/>
                <a:gd name="T20" fmla="*/ 9 w 70"/>
                <a:gd name="T21" fmla="*/ 49 h 73"/>
                <a:gd name="T22" fmla="*/ 23 w 70"/>
                <a:gd name="T23" fmla="*/ 66 h 73"/>
                <a:gd name="T24" fmla="*/ 57 w 70"/>
                <a:gd name="T25" fmla="*/ 73 h 73"/>
                <a:gd name="T26" fmla="*/ 69 w 70"/>
                <a:gd name="T27" fmla="*/ 6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73">
                  <a:moveTo>
                    <a:pt x="69" y="66"/>
                  </a:moveTo>
                  <a:cubicBezTo>
                    <a:pt x="65" y="57"/>
                    <a:pt x="67" y="47"/>
                    <a:pt x="70" y="39"/>
                  </a:cubicBezTo>
                  <a:cubicBezTo>
                    <a:pt x="69" y="38"/>
                    <a:pt x="69" y="37"/>
                    <a:pt x="68" y="37"/>
                  </a:cubicBezTo>
                  <a:cubicBezTo>
                    <a:pt x="64" y="37"/>
                    <a:pt x="55" y="37"/>
                    <a:pt x="55" y="37"/>
                  </a:cubicBezTo>
                  <a:cubicBezTo>
                    <a:pt x="55" y="37"/>
                    <a:pt x="56" y="35"/>
                    <a:pt x="56" y="33"/>
                  </a:cubicBezTo>
                  <a:cubicBezTo>
                    <a:pt x="50" y="42"/>
                    <a:pt x="45" y="54"/>
                    <a:pt x="45" y="54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23" y="49"/>
                    <a:pt x="20" y="49"/>
                  </a:cubicBezTo>
                  <a:cubicBezTo>
                    <a:pt x="16" y="49"/>
                    <a:pt x="10" y="30"/>
                    <a:pt x="11" y="27"/>
                  </a:cubicBezTo>
                  <a:cubicBezTo>
                    <a:pt x="12" y="23"/>
                    <a:pt x="0" y="0"/>
                    <a:pt x="0" y="0"/>
                  </a:cubicBezTo>
                  <a:cubicBezTo>
                    <a:pt x="4" y="13"/>
                    <a:pt x="2" y="47"/>
                    <a:pt x="9" y="49"/>
                  </a:cubicBezTo>
                  <a:cubicBezTo>
                    <a:pt x="15" y="50"/>
                    <a:pt x="23" y="66"/>
                    <a:pt x="23" y="66"/>
                  </a:cubicBezTo>
                  <a:cubicBezTo>
                    <a:pt x="23" y="66"/>
                    <a:pt x="44" y="73"/>
                    <a:pt x="57" y="73"/>
                  </a:cubicBezTo>
                  <a:cubicBezTo>
                    <a:pt x="69" y="73"/>
                    <a:pt x="69" y="66"/>
                    <a:pt x="69" y="66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26125" y="-158750"/>
              <a:ext cx="865188" cy="1069975"/>
            </a:xfrm>
            <a:custGeom>
              <a:avLst/>
              <a:gdLst>
                <a:gd name="T0" fmla="*/ 230 w 230"/>
                <a:gd name="T1" fmla="*/ 166 h 285"/>
                <a:gd name="T2" fmla="*/ 189 w 230"/>
                <a:gd name="T3" fmla="*/ 154 h 285"/>
                <a:gd name="T4" fmla="*/ 189 w 230"/>
                <a:gd name="T5" fmla="*/ 141 h 285"/>
                <a:gd name="T6" fmla="*/ 147 w 230"/>
                <a:gd name="T7" fmla="*/ 154 h 285"/>
                <a:gd name="T8" fmla="*/ 120 w 230"/>
                <a:gd name="T9" fmla="*/ 129 h 285"/>
                <a:gd name="T10" fmla="*/ 112 w 230"/>
                <a:gd name="T11" fmla="*/ 87 h 285"/>
                <a:gd name="T12" fmla="*/ 93 w 230"/>
                <a:gd name="T13" fmla="*/ 76 h 285"/>
                <a:gd name="T14" fmla="*/ 98 w 230"/>
                <a:gd name="T15" fmla="*/ 47 h 285"/>
                <a:gd name="T16" fmla="*/ 81 w 230"/>
                <a:gd name="T17" fmla="*/ 0 h 285"/>
                <a:gd name="T18" fmla="*/ 13 w 230"/>
                <a:gd name="T19" fmla="*/ 115 h 285"/>
                <a:gd name="T20" fmla="*/ 24 w 230"/>
                <a:gd name="T21" fmla="*/ 203 h 285"/>
                <a:gd name="T22" fmla="*/ 49 w 230"/>
                <a:gd name="T23" fmla="*/ 194 h 285"/>
                <a:gd name="T24" fmla="*/ 112 w 230"/>
                <a:gd name="T25" fmla="*/ 216 h 285"/>
                <a:gd name="T26" fmla="*/ 174 w 230"/>
                <a:gd name="T27" fmla="*/ 285 h 285"/>
                <a:gd name="T28" fmla="*/ 147 w 230"/>
                <a:gd name="T29" fmla="*/ 215 h 285"/>
                <a:gd name="T30" fmla="*/ 175 w 230"/>
                <a:gd name="T31" fmla="*/ 215 h 285"/>
                <a:gd name="T32" fmla="*/ 215 w 230"/>
                <a:gd name="T33" fmla="*/ 198 h 285"/>
                <a:gd name="T34" fmla="*/ 230 w 230"/>
                <a:gd name="T35" fmla="*/ 172 h 285"/>
                <a:gd name="T36" fmla="*/ 230 w 230"/>
                <a:gd name="T37" fmla="*/ 16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0" h="285">
                  <a:moveTo>
                    <a:pt x="230" y="166"/>
                  </a:moveTo>
                  <a:cubicBezTo>
                    <a:pt x="213" y="155"/>
                    <a:pt x="189" y="154"/>
                    <a:pt x="189" y="154"/>
                  </a:cubicBezTo>
                  <a:cubicBezTo>
                    <a:pt x="176" y="147"/>
                    <a:pt x="189" y="141"/>
                    <a:pt x="189" y="141"/>
                  </a:cubicBezTo>
                  <a:cubicBezTo>
                    <a:pt x="176" y="137"/>
                    <a:pt x="147" y="154"/>
                    <a:pt x="147" y="154"/>
                  </a:cubicBezTo>
                  <a:cubicBezTo>
                    <a:pt x="147" y="154"/>
                    <a:pt x="137" y="145"/>
                    <a:pt x="120" y="129"/>
                  </a:cubicBezTo>
                  <a:cubicBezTo>
                    <a:pt x="103" y="113"/>
                    <a:pt x="115" y="94"/>
                    <a:pt x="112" y="87"/>
                  </a:cubicBezTo>
                  <a:cubicBezTo>
                    <a:pt x="108" y="80"/>
                    <a:pt x="93" y="76"/>
                    <a:pt x="93" y="76"/>
                  </a:cubicBezTo>
                  <a:cubicBezTo>
                    <a:pt x="88" y="72"/>
                    <a:pt x="98" y="47"/>
                    <a:pt x="98" y="47"/>
                  </a:cubicBezTo>
                  <a:cubicBezTo>
                    <a:pt x="87" y="38"/>
                    <a:pt x="83" y="16"/>
                    <a:pt x="81" y="0"/>
                  </a:cubicBezTo>
                  <a:cubicBezTo>
                    <a:pt x="44" y="22"/>
                    <a:pt x="29" y="66"/>
                    <a:pt x="13" y="115"/>
                  </a:cubicBezTo>
                  <a:cubicBezTo>
                    <a:pt x="0" y="155"/>
                    <a:pt x="13" y="186"/>
                    <a:pt x="24" y="203"/>
                  </a:cubicBezTo>
                  <a:cubicBezTo>
                    <a:pt x="37" y="200"/>
                    <a:pt x="49" y="194"/>
                    <a:pt x="49" y="194"/>
                  </a:cubicBezTo>
                  <a:cubicBezTo>
                    <a:pt x="82" y="201"/>
                    <a:pt x="112" y="216"/>
                    <a:pt x="112" y="216"/>
                  </a:cubicBezTo>
                  <a:cubicBezTo>
                    <a:pt x="131" y="250"/>
                    <a:pt x="174" y="285"/>
                    <a:pt x="174" y="285"/>
                  </a:cubicBezTo>
                  <a:cubicBezTo>
                    <a:pt x="152" y="262"/>
                    <a:pt x="147" y="215"/>
                    <a:pt x="147" y="215"/>
                  </a:cubicBezTo>
                  <a:cubicBezTo>
                    <a:pt x="147" y="215"/>
                    <a:pt x="155" y="217"/>
                    <a:pt x="175" y="215"/>
                  </a:cubicBezTo>
                  <a:cubicBezTo>
                    <a:pt x="184" y="213"/>
                    <a:pt x="201" y="206"/>
                    <a:pt x="215" y="198"/>
                  </a:cubicBezTo>
                  <a:cubicBezTo>
                    <a:pt x="221" y="192"/>
                    <a:pt x="230" y="181"/>
                    <a:pt x="230" y="172"/>
                  </a:cubicBezTo>
                  <a:cubicBezTo>
                    <a:pt x="230" y="171"/>
                    <a:pt x="230" y="168"/>
                    <a:pt x="230" y="166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59450" y="-290513"/>
              <a:ext cx="800100" cy="1163638"/>
            </a:xfrm>
            <a:custGeom>
              <a:avLst/>
              <a:gdLst>
                <a:gd name="T0" fmla="*/ 78 w 213"/>
                <a:gd name="T1" fmla="*/ 310 h 310"/>
                <a:gd name="T2" fmla="*/ 78 w 213"/>
                <a:gd name="T3" fmla="*/ 267 h 310"/>
                <a:gd name="T4" fmla="*/ 73 w 213"/>
                <a:gd name="T5" fmla="*/ 222 h 310"/>
                <a:gd name="T6" fmla="*/ 48 w 213"/>
                <a:gd name="T7" fmla="*/ 222 h 310"/>
                <a:gd name="T8" fmla="*/ 35 w 213"/>
                <a:gd name="T9" fmla="*/ 177 h 310"/>
                <a:gd name="T10" fmla="*/ 56 w 213"/>
                <a:gd name="T11" fmla="*/ 169 h 310"/>
                <a:gd name="T12" fmla="*/ 73 w 213"/>
                <a:gd name="T13" fmla="*/ 183 h 310"/>
                <a:gd name="T14" fmla="*/ 84 w 213"/>
                <a:gd name="T15" fmla="*/ 177 h 310"/>
                <a:gd name="T16" fmla="*/ 79 w 213"/>
                <a:gd name="T17" fmla="*/ 150 h 310"/>
                <a:gd name="T18" fmla="*/ 89 w 213"/>
                <a:gd name="T19" fmla="*/ 103 h 310"/>
                <a:gd name="T20" fmla="*/ 76 w 213"/>
                <a:gd name="T21" fmla="*/ 89 h 310"/>
                <a:gd name="T22" fmla="*/ 89 w 213"/>
                <a:gd name="T23" fmla="*/ 59 h 310"/>
                <a:gd name="T24" fmla="*/ 138 w 213"/>
                <a:gd name="T25" fmla="*/ 45 h 310"/>
                <a:gd name="T26" fmla="*/ 191 w 213"/>
                <a:gd name="T27" fmla="*/ 43 h 310"/>
                <a:gd name="T28" fmla="*/ 213 w 213"/>
                <a:gd name="T29" fmla="*/ 69 h 310"/>
                <a:gd name="T30" fmla="*/ 193 w 213"/>
                <a:gd name="T31" fmla="*/ 30 h 310"/>
                <a:gd name="T32" fmla="*/ 165 w 213"/>
                <a:gd name="T33" fmla="*/ 23 h 310"/>
                <a:gd name="T34" fmla="*/ 138 w 213"/>
                <a:gd name="T35" fmla="*/ 7 h 310"/>
                <a:gd name="T36" fmla="*/ 123 w 213"/>
                <a:gd name="T37" fmla="*/ 16 h 310"/>
                <a:gd name="T38" fmla="*/ 123 w 213"/>
                <a:gd name="T39" fmla="*/ 0 h 310"/>
                <a:gd name="T40" fmla="*/ 97 w 213"/>
                <a:gd name="T41" fmla="*/ 23 h 310"/>
                <a:gd name="T42" fmla="*/ 46 w 213"/>
                <a:gd name="T43" fmla="*/ 72 h 310"/>
                <a:gd name="T44" fmla="*/ 19 w 213"/>
                <a:gd name="T45" fmla="*/ 135 h 310"/>
                <a:gd name="T46" fmla="*/ 11 w 213"/>
                <a:gd name="T47" fmla="*/ 206 h 310"/>
                <a:gd name="T48" fmla="*/ 55 w 213"/>
                <a:gd name="T49" fmla="*/ 275 h 310"/>
                <a:gd name="T50" fmla="*/ 78 w 213"/>
                <a:gd name="T51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3" h="310">
                  <a:moveTo>
                    <a:pt x="78" y="310"/>
                  </a:moveTo>
                  <a:cubicBezTo>
                    <a:pt x="78" y="310"/>
                    <a:pt x="80" y="278"/>
                    <a:pt x="78" y="267"/>
                  </a:cubicBezTo>
                  <a:cubicBezTo>
                    <a:pt x="76" y="255"/>
                    <a:pt x="73" y="222"/>
                    <a:pt x="73" y="222"/>
                  </a:cubicBezTo>
                  <a:cubicBezTo>
                    <a:pt x="73" y="222"/>
                    <a:pt x="59" y="230"/>
                    <a:pt x="48" y="222"/>
                  </a:cubicBezTo>
                  <a:cubicBezTo>
                    <a:pt x="38" y="214"/>
                    <a:pt x="31" y="188"/>
                    <a:pt x="35" y="177"/>
                  </a:cubicBezTo>
                  <a:cubicBezTo>
                    <a:pt x="38" y="167"/>
                    <a:pt x="47" y="161"/>
                    <a:pt x="56" y="169"/>
                  </a:cubicBezTo>
                  <a:cubicBezTo>
                    <a:pt x="66" y="177"/>
                    <a:pt x="73" y="183"/>
                    <a:pt x="73" y="183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7"/>
                    <a:pt x="80" y="157"/>
                    <a:pt x="79" y="150"/>
                  </a:cubicBezTo>
                  <a:cubicBezTo>
                    <a:pt x="78" y="143"/>
                    <a:pt x="84" y="113"/>
                    <a:pt x="89" y="103"/>
                  </a:cubicBezTo>
                  <a:cubicBezTo>
                    <a:pt x="93" y="94"/>
                    <a:pt x="76" y="89"/>
                    <a:pt x="76" y="89"/>
                  </a:cubicBezTo>
                  <a:cubicBezTo>
                    <a:pt x="76" y="89"/>
                    <a:pt x="73" y="76"/>
                    <a:pt x="89" y="59"/>
                  </a:cubicBezTo>
                  <a:cubicBezTo>
                    <a:pt x="106" y="42"/>
                    <a:pt x="123" y="49"/>
                    <a:pt x="138" y="45"/>
                  </a:cubicBezTo>
                  <a:cubicBezTo>
                    <a:pt x="153" y="42"/>
                    <a:pt x="198" y="48"/>
                    <a:pt x="191" y="43"/>
                  </a:cubicBezTo>
                  <a:cubicBezTo>
                    <a:pt x="185" y="37"/>
                    <a:pt x="213" y="69"/>
                    <a:pt x="213" y="69"/>
                  </a:cubicBezTo>
                  <a:cubicBezTo>
                    <a:pt x="193" y="30"/>
                    <a:pt x="193" y="30"/>
                    <a:pt x="193" y="30"/>
                  </a:cubicBezTo>
                  <a:cubicBezTo>
                    <a:pt x="193" y="30"/>
                    <a:pt x="169" y="27"/>
                    <a:pt x="165" y="23"/>
                  </a:cubicBezTo>
                  <a:cubicBezTo>
                    <a:pt x="161" y="18"/>
                    <a:pt x="153" y="5"/>
                    <a:pt x="138" y="7"/>
                  </a:cubicBezTo>
                  <a:cubicBezTo>
                    <a:pt x="123" y="8"/>
                    <a:pt x="123" y="16"/>
                    <a:pt x="123" y="16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08" y="17"/>
                    <a:pt x="97" y="23"/>
                  </a:cubicBezTo>
                  <a:cubicBezTo>
                    <a:pt x="85" y="28"/>
                    <a:pt x="46" y="72"/>
                    <a:pt x="46" y="72"/>
                  </a:cubicBezTo>
                  <a:cubicBezTo>
                    <a:pt x="46" y="72"/>
                    <a:pt x="16" y="121"/>
                    <a:pt x="19" y="135"/>
                  </a:cubicBezTo>
                  <a:cubicBezTo>
                    <a:pt x="21" y="149"/>
                    <a:pt x="0" y="182"/>
                    <a:pt x="11" y="206"/>
                  </a:cubicBezTo>
                  <a:cubicBezTo>
                    <a:pt x="21" y="230"/>
                    <a:pt x="51" y="264"/>
                    <a:pt x="55" y="275"/>
                  </a:cubicBezTo>
                  <a:cubicBezTo>
                    <a:pt x="60" y="285"/>
                    <a:pt x="62" y="308"/>
                    <a:pt x="78" y="3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43638" y="795337"/>
              <a:ext cx="823913" cy="1076325"/>
            </a:xfrm>
            <a:custGeom>
              <a:avLst/>
              <a:gdLst>
                <a:gd name="T0" fmla="*/ 0 w 219"/>
                <a:gd name="T1" fmla="*/ 31 h 287"/>
                <a:gd name="T2" fmla="*/ 54 w 219"/>
                <a:gd name="T3" fmla="*/ 36 h 287"/>
                <a:gd name="T4" fmla="*/ 115 w 219"/>
                <a:gd name="T5" fmla="*/ 36 h 287"/>
                <a:gd name="T6" fmla="*/ 110 w 219"/>
                <a:gd name="T7" fmla="*/ 0 h 287"/>
                <a:gd name="T8" fmla="*/ 134 w 219"/>
                <a:gd name="T9" fmla="*/ 31 h 287"/>
                <a:gd name="T10" fmla="*/ 154 w 219"/>
                <a:gd name="T11" fmla="*/ 76 h 287"/>
                <a:gd name="T12" fmla="*/ 216 w 219"/>
                <a:gd name="T13" fmla="*/ 133 h 287"/>
                <a:gd name="T14" fmla="*/ 141 w 219"/>
                <a:gd name="T15" fmla="*/ 287 h 287"/>
                <a:gd name="T16" fmla="*/ 0 w 219"/>
                <a:gd name="T17" fmla="*/ 3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9" h="287">
                  <a:moveTo>
                    <a:pt x="0" y="31"/>
                  </a:moveTo>
                  <a:cubicBezTo>
                    <a:pt x="0" y="31"/>
                    <a:pt x="41" y="29"/>
                    <a:pt x="54" y="36"/>
                  </a:cubicBezTo>
                  <a:cubicBezTo>
                    <a:pt x="66" y="43"/>
                    <a:pt x="115" y="36"/>
                    <a:pt x="115" y="36"/>
                  </a:cubicBezTo>
                  <a:cubicBezTo>
                    <a:pt x="115" y="36"/>
                    <a:pt x="102" y="18"/>
                    <a:pt x="110" y="0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54" y="76"/>
                    <a:pt x="154" y="76"/>
                    <a:pt x="154" y="76"/>
                  </a:cubicBezTo>
                  <a:cubicBezTo>
                    <a:pt x="154" y="76"/>
                    <a:pt x="214" y="109"/>
                    <a:pt x="216" y="133"/>
                  </a:cubicBezTo>
                  <a:cubicBezTo>
                    <a:pt x="219" y="157"/>
                    <a:pt x="141" y="287"/>
                    <a:pt x="141" y="287"/>
                  </a:cubicBezTo>
                  <a:cubicBezTo>
                    <a:pt x="141" y="287"/>
                    <a:pt x="7" y="65"/>
                    <a:pt x="0" y="31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02388" y="941387"/>
              <a:ext cx="508000" cy="773113"/>
            </a:xfrm>
            <a:custGeom>
              <a:avLst/>
              <a:gdLst>
                <a:gd name="T0" fmla="*/ 91 w 135"/>
                <a:gd name="T1" fmla="*/ 206 h 206"/>
                <a:gd name="T2" fmla="*/ 135 w 135"/>
                <a:gd name="T3" fmla="*/ 115 h 206"/>
                <a:gd name="T4" fmla="*/ 91 w 135"/>
                <a:gd name="T5" fmla="*/ 52 h 206"/>
                <a:gd name="T6" fmla="*/ 75 w 135"/>
                <a:gd name="T7" fmla="*/ 4 h 206"/>
                <a:gd name="T8" fmla="*/ 0 w 135"/>
                <a:gd name="T9" fmla="*/ 16 h 206"/>
                <a:gd name="T10" fmla="*/ 61 w 135"/>
                <a:gd name="T11" fmla="*/ 58 h 206"/>
                <a:gd name="T12" fmla="*/ 68 w 135"/>
                <a:gd name="T13" fmla="*/ 166 h 206"/>
                <a:gd name="T14" fmla="*/ 91 w 135"/>
                <a:gd name="T1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206">
                  <a:moveTo>
                    <a:pt x="91" y="206"/>
                  </a:moveTo>
                  <a:cubicBezTo>
                    <a:pt x="135" y="115"/>
                    <a:pt x="135" y="115"/>
                    <a:pt x="135" y="115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1" y="52"/>
                    <a:pt x="88" y="9"/>
                    <a:pt x="75" y="4"/>
                  </a:cubicBezTo>
                  <a:cubicBezTo>
                    <a:pt x="75" y="4"/>
                    <a:pt x="9" y="0"/>
                    <a:pt x="0" y="16"/>
                  </a:cubicBezTo>
                  <a:cubicBezTo>
                    <a:pt x="0" y="16"/>
                    <a:pt x="56" y="49"/>
                    <a:pt x="61" y="58"/>
                  </a:cubicBezTo>
                  <a:cubicBezTo>
                    <a:pt x="68" y="166"/>
                    <a:pt x="68" y="166"/>
                    <a:pt x="68" y="166"/>
                  </a:cubicBezTo>
                  <a:lnTo>
                    <a:pt x="91" y="206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68938" y="7077075"/>
              <a:ext cx="982663" cy="420688"/>
            </a:xfrm>
            <a:custGeom>
              <a:avLst/>
              <a:gdLst>
                <a:gd name="T0" fmla="*/ 5 w 261"/>
                <a:gd name="T1" fmla="*/ 13 h 112"/>
                <a:gd name="T2" fmla="*/ 5 w 261"/>
                <a:gd name="T3" fmla="*/ 81 h 112"/>
                <a:gd name="T4" fmla="*/ 91 w 261"/>
                <a:gd name="T5" fmla="*/ 91 h 112"/>
                <a:gd name="T6" fmla="*/ 98 w 261"/>
                <a:gd name="T7" fmla="*/ 75 h 112"/>
                <a:gd name="T8" fmla="*/ 211 w 261"/>
                <a:gd name="T9" fmla="*/ 111 h 112"/>
                <a:gd name="T10" fmla="*/ 261 w 261"/>
                <a:gd name="T11" fmla="*/ 36 h 112"/>
                <a:gd name="T12" fmla="*/ 154 w 261"/>
                <a:gd name="T13" fmla="*/ 0 h 112"/>
                <a:gd name="T14" fmla="*/ 5 w 261"/>
                <a:gd name="T15" fmla="*/ 1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" h="112">
                  <a:moveTo>
                    <a:pt x="5" y="13"/>
                  </a:moveTo>
                  <a:cubicBezTo>
                    <a:pt x="5" y="13"/>
                    <a:pt x="0" y="57"/>
                    <a:pt x="5" y="8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177" y="110"/>
                    <a:pt x="211" y="111"/>
                  </a:cubicBezTo>
                  <a:cubicBezTo>
                    <a:pt x="246" y="112"/>
                    <a:pt x="261" y="36"/>
                    <a:pt x="261" y="36"/>
                  </a:cubicBezTo>
                  <a:cubicBezTo>
                    <a:pt x="154" y="0"/>
                    <a:pt x="154" y="0"/>
                    <a:pt x="154" y="0"/>
                  </a:cubicBezTo>
                  <a:lnTo>
                    <a:pt x="5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78538" y="7256462"/>
              <a:ext cx="1027113" cy="574675"/>
            </a:xfrm>
            <a:custGeom>
              <a:avLst/>
              <a:gdLst>
                <a:gd name="T0" fmla="*/ 2 w 273"/>
                <a:gd name="T1" fmla="*/ 7 h 153"/>
                <a:gd name="T2" fmla="*/ 2 w 273"/>
                <a:gd name="T3" fmla="*/ 102 h 153"/>
                <a:gd name="T4" fmla="*/ 55 w 273"/>
                <a:gd name="T5" fmla="*/ 121 h 153"/>
                <a:gd name="T6" fmla="*/ 62 w 273"/>
                <a:gd name="T7" fmla="*/ 111 h 153"/>
                <a:gd name="T8" fmla="*/ 146 w 273"/>
                <a:gd name="T9" fmla="*/ 151 h 153"/>
                <a:gd name="T10" fmla="*/ 273 w 273"/>
                <a:gd name="T11" fmla="*/ 132 h 153"/>
                <a:gd name="T12" fmla="*/ 263 w 273"/>
                <a:gd name="T13" fmla="*/ 106 h 153"/>
                <a:gd name="T14" fmla="*/ 228 w 273"/>
                <a:gd name="T15" fmla="*/ 100 h 153"/>
                <a:gd name="T16" fmla="*/ 155 w 273"/>
                <a:gd name="T17" fmla="*/ 27 h 153"/>
                <a:gd name="T18" fmla="*/ 2 w 273"/>
                <a:gd name="T19" fmla="*/ 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53">
                  <a:moveTo>
                    <a:pt x="2" y="7"/>
                  </a:moveTo>
                  <a:cubicBezTo>
                    <a:pt x="2" y="7"/>
                    <a:pt x="0" y="93"/>
                    <a:pt x="2" y="102"/>
                  </a:cubicBezTo>
                  <a:cubicBezTo>
                    <a:pt x="5" y="111"/>
                    <a:pt x="45" y="122"/>
                    <a:pt x="55" y="121"/>
                  </a:cubicBezTo>
                  <a:cubicBezTo>
                    <a:pt x="62" y="111"/>
                    <a:pt x="62" y="111"/>
                    <a:pt x="62" y="111"/>
                  </a:cubicBezTo>
                  <a:cubicBezTo>
                    <a:pt x="62" y="111"/>
                    <a:pt x="82" y="149"/>
                    <a:pt x="146" y="151"/>
                  </a:cubicBezTo>
                  <a:cubicBezTo>
                    <a:pt x="210" y="153"/>
                    <a:pt x="273" y="132"/>
                    <a:pt x="273" y="132"/>
                  </a:cubicBezTo>
                  <a:cubicBezTo>
                    <a:pt x="273" y="132"/>
                    <a:pt x="266" y="107"/>
                    <a:pt x="263" y="106"/>
                  </a:cubicBezTo>
                  <a:cubicBezTo>
                    <a:pt x="259" y="105"/>
                    <a:pt x="228" y="100"/>
                    <a:pt x="228" y="100"/>
                  </a:cubicBezTo>
                  <a:cubicBezTo>
                    <a:pt x="228" y="100"/>
                    <a:pt x="168" y="55"/>
                    <a:pt x="155" y="27"/>
                  </a:cubicBezTo>
                  <a:cubicBezTo>
                    <a:pt x="142" y="0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76875" y="3067050"/>
              <a:ext cx="1628775" cy="4152900"/>
            </a:xfrm>
            <a:custGeom>
              <a:avLst/>
              <a:gdLst>
                <a:gd name="T0" fmla="*/ 10 w 433"/>
                <a:gd name="T1" fmla="*/ 1096 h 1106"/>
                <a:gd name="T2" fmla="*/ 10 w 433"/>
                <a:gd name="T3" fmla="*/ 1058 h 1106"/>
                <a:gd name="T4" fmla="*/ 25 w 433"/>
                <a:gd name="T5" fmla="*/ 934 h 1106"/>
                <a:gd name="T6" fmla="*/ 98 w 433"/>
                <a:gd name="T7" fmla="*/ 615 h 1106"/>
                <a:gd name="T8" fmla="*/ 161 w 433"/>
                <a:gd name="T9" fmla="*/ 382 h 1106"/>
                <a:gd name="T10" fmla="*/ 207 w 433"/>
                <a:gd name="T11" fmla="*/ 103 h 1106"/>
                <a:gd name="T12" fmla="*/ 240 w 433"/>
                <a:gd name="T13" fmla="*/ 0 h 1106"/>
                <a:gd name="T14" fmla="*/ 433 w 433"/>
                <a:gd name="T15" fmla="*/ 9 h 1106"/>
                <a:gd name="T16" fmla="*/ 421 w 433"/>
                <a:gd name="T17" fmla="*/ 240 h 1106"/>
                <a:gd name="T18" fmla="*/ 350 w 433"/>
                <a:gd name="T19" fmla="*/ 536 h 1106"/>
                <a:gd name="T20" fmla="*/ 141 w 433"/>
                <a:gd name="T21" fmla="*/ 1027 h 1106"/>
                <a:gd name="T22" fmla="*/ 173 w 433"/>
                <a:gd name="T23" fmla="*/ 1046 h 1106"/>
                <a:gd name="T24" fmla="*/ 185 w 433"/>
                <a:gd name="T25" fmla="*/ 1079 h 1106"/>
                <a:gd name="T26" fmla="*/ 88 w 433"/>
                <a:gd name="T27" fmla="*/ 1105 h 1106"/>
                <a:gd name="T28" fmla="*/ 10 w 433"/>
                <a:gd name="T29" fmla="*/ 1096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3" h="1106">
                  <a:moveTo>
                    <a:pt x="10" y="1096"/>
                  </a:moveTo>
                  <a:cubicBezTo>
                    <a:pt x="10" y="1096"/>
                    <a:pt x="0" y="1086"/>
                    <a:pt x="10" y="1058"/>
                  </a:cubicBezTo>
                  <a:cubicBezTo>
                    <a:pt x="20" y="1030"/>
                    <a:pt x="25" y="934"/>
                    <a:pt x="25" y="934"/>
                  </a:cubicBezTo>
                  <a:cubicBezTo>
                    <a:pt x="25" y="934"/>
                    <a:pt x="60" y="663"/>
                    <a:pt x="98" y="615"/>
                  </a:cubicBezTo>
                  <a:cubicBezTo>
                    <a:pt x="98" y="615"/>
                    <a:pt x="160" y="402"/>
                    <a:pt x="161" y="382"/>
                  </a:cubicBezTo>
                  <a:cubicBezTo>
                    <a:pt x="163" y="361"/>
                    <a:pt x="207" y="103"/>
                    <a:pt x="207" y="103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433" y="9"/>
                    <a:pt x="433" y="9"/>
                    <a:pt x="433" y="9"/>
                  </a:cubicBezTo>
                  <a:cubicBezTo>
                    <a:pt x="433" y="9"/>
                    <a:pt x="428" y="220"/>
                    <a:pt x="421" y="240"/>
                  </a:cubicBezTo>
                  <a:cubicBezTo>
                    <a:pt x="414" y="261"/>
                    <a:pt x="362" y="492"/>
                    <a:pt x="350" y="536"/>
                  </a:cubicBezTo>
                  <a:cubicBezTo>
                    <a:pt x="338" y="581"/>
                    <a:pt x="143" y="1018"/>
                    <a:pt x="141" y="1027"/>
                  </a:cubicBezTo>
                  <a:cubicBezTo>
                    <a:pt x="140" y="1036"/>
                    <a:pt x="173" y="1046"/>
                    <a:pt x="173" y="1046"/>
                  </a:cubicBezTo>
                  <a:cubicBezTo>
                    <a:pt x="185" y="1079"/>
                    <a:pt x="185" y="1079"/>
                    <a:pt x="185" y="1079"/>
                  </a:cubicBezTo>
                  <a:cubicBezTo>
                    <a:pt x="185" y="1079"/>
                    <a:pt x="131" y="1106"/>
                    <a:pt x="88" y="1105"/>
                  </a:cubicBezTo>
                  <a:cubicBezTo>
                    <a:pt x="45" y="1104"/>
                    <a:pt x="10" y="1096"/>
                    <a:pt x="10" y="1096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18175" y="3067050"/>
              <a:ext cx="1387475" cy="4152900"/>
            </a:xfrm>
            <a:custGeom>
              <a:avLst/>
              <a:gdLst>
                <a:gd name="T0" fmla="*/ 143 w 369"/>
                <a:gd name="T1" fmla="*/ 103 h 1106"/>
                <a:gd name="T2" fmla="*/ 140 w 369"/>
                <a:gd name="T3" fmla="*/ 121 h 1106"/>
                <a:gd name="T4" fmla="*/ 314 w 369"/>
                <a:gd name="T5" fmla="*/ 131 h 1106"/>
                <a:gd name="T6" fmla="*/ 335 w 369"/>
                <a:gd name="T7" fmla="*/ 245 h 1106"/>
                <a:gd name="T8" fmla="*/ 313 w 369"/>
                <a:gd name="T9" fmla="*/ 262 h 1106"/>
                <a:gd name="T10" fmla="*/ 313 w 369"/>
                <a:gd name="T11" fmla="*/ 344 h 1106"/>
                <a:gd name="T12" fmla="*/ 251 w 369"/>
                <a:gd name="T13" fmla="*/ 344 h 1106"/>
                <a:gd name="T14" fmla="*/ 115 w 369"/>
                <a:gd name="T15" fmla="*/ 438 h 1106"/>
                <a:gd name="T16" fmla="*/ 59 w 369"/>
                <a:gd name="T17" fmla="*/ 529 h 1106"/>
                <a:gd name="T18" fmla="*/ 50 w 369"/>
                <a:gd name="T19" fmla="*/ 559 h 1106"/>
                <a:gd name="T20" fmla="*/ 104 w 369"/>
                <a:gd name="T21" fmla="*/ 519 h 1106"/>
                <a:gd name="T22" fmla="*/ 97 w 369"/>
                <a:gd name="T23" fmla="*/ 560 h 1106"/>
                <a:gd name="T24" fmla="*/ 21 w 369"/>
                <a:gd name="T25" fmla="*/ 666 h 1106"/>
                <a:gd name="T26" fmla="*/ 108 w 369"/>
                <a:gd name="T27" fmla="*/ 601 h 1106"/>
                <a:gd name="T28" fmla="*/ 66 w 369"/>
                <a:gd name="T29" fmla="*/ 650 h 1106"/>
                <a:gd name="T30" fmla="*/ 0 w 369"/>
                <a:gd name="T31" fmla="*/ 709 h 1106"/>
                <a:gd name="T32" fmla="*/ 0 w 369"/>
                <a:gd name="T33" fmla="*/ 709 h 1106"/>
                <a:gd name="T34" fmla="*/ 51 w 369"/>
                <a:gd name="T35" fmla="*/ 679 h 1106"/>
                <a:gd name="T36" fmla="*/ 77 w 369"/>
                <a:gd name="T37" fmla="*/ 766 h 1106"/>
                <a:gd name="T38" fmla="*/ 97 w 369"/>
                <a:gd name="T39" fmla="*/ 875 h 1106"/>
                <a:gd name="T40" fmla="*/ 66 w 369"/>
                <a:gd name="T41" fmla="*/ 977 h 1106"/>
                <a:gd name="T42" fmla="*/ 6 w 369"/>
                <a:gd name="T43" fmla="*/ 1027 h 1106"/>
                <a:gd name="T44" fmla="*/ 66 w 369"/>
                <a:gd name="T45" fmla="*/ 1017 h 1106"/>
                <a:gd name="T46" fmla="*/ 30 w 369"/>
                <a:gd name="T47" fmla="*/ 1045 h 1106"/>
                <a:gd name="T48" fmla="*/ 6 w 369"/>
                <a:gd name="T49" fmla="*/ 1104 h 1106"/>
                <a:gd name="T50" fmla="*/ 24 w 369"/>
                <a:gd name="T51" fmla="*/ 1105 h 1106"/>
                <a:gd name="T52" fmla="*/ 121 w 369"/>
                <a:gd name="T53" fmla="*/ 1079 h 1106"/>
                <a:gd name="T54" fmla="*/ 109 w 369"/>
                <a:gd name="T55" fmla="*/ 1046 h 1106"/>
                <a:gd name="T56" fmla="*/ 77 w 369"/>
                <a:gd name="T57" fmla="*/ 1027 h 1106"/>
                <a:gd name="T58" fmla="*/ 286 w 369"/>
                <a:gd name="T59" fmla="*/ 536 h 1106"/>
                <a:gd name="T60" fmla="*/ 357 w 369"/>
                <a:gd name="T61" fmla="*/ 240 h 1106"/>
                <a:gd name="T62" fmla="*/ 369 w 369"/>
                <a:gd name="T63" fmla="*/ 9 h 1106"/>
                <a:gd name="T64" fmla="*/ 176 w 369"/>
                <a:gd name="T65" fmla="*/ 0 h 1106"/>
                <a:gd name="T66" fmla="*/ 143 w 369"/>
                <a:gd name="T67" fmla="*/ 103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9" h="1106">
                  <a:moveTo>
                    <a:pt x="143" y="103"/>
                  </a:moveTo>
                  <a:cubicBezTo>
                    <a:pt x="143" y="103"/>
                    <a:pt x="142" y="110"/>
                    <a:pt x="140" y="121"/>
                  </a:cubicBezTo>
                  <a:cubicBezTo>
                    <a:pt x="193" y="129"/>
                    <a:pt x="308" y="130"/>
                    <a:pt x="314" y="131"/>
                  </a:cubicBezTo>
                  <a:cubicBezTo>
                    <a:pt x="322" y="133"/>
                    <a:pt x="341" y="227"/>
                    <a:pt x="335" y="245"/>
                  </a:cubicBezTo>
                  <a:cubicBezTo>
                    <a:pt x="329" y="262"/>
                    <a:pt x="313" y="262"/>
                    <a:pt x="313" y="262"/>
                  </a:cubicBezTo>
                  <a:cubicBezTo>
                    <a:pt x="313" y="262"/>
                    <a:pt x="324" y="333"/>
                    <a:pt x="313" y="344"/>
                  </a:cubicBezTo>
                  <a:cubicBezTo>
                    <a:pt x="301" y="354"/>
                    <a:pt x="251" y="344"/>
                    <a:pt x="251" y="344"/>
                  </a:cubicBezTo>
                  <a:cubicBezTo>
                    <a:pt x="251" y="344"/>
                    <a:pt x="127" y="408"/>
                    <a:pt x="115" y="438"/>
                  </a:cubicBezTo>
                  <a:cubicBezTo>
                    <a:pt x="108" y="454"/>
                    <a:pt x="81" y="496"/>
                    <a:pt x="59" y="529"/>
                  </a:cubicBezTo>
                  <a:cubicBezTo>
                    <a:pt x="56" y="540"/>
                    <a:pt x="53" y="550"/>
                    <a:pt x="50" y="559"/>
                  </a:cubicBezTo>
                  <a:cubicBezTo>
                    <a:pt x="104" y="519"/>
                    <a:pt x="104" y="519"/>
                    <a:pt x="104" y="519"/>
                  </a:cubicBezTo>
                  <a:cubicBezTo>
                    <a:pt x="104" y="519"/>
                    <a:pt x="133" y="529"/>
                    <a:pt x="97" y="560"/>
                  </a:cubicBezTo>
                  <a:cubicBezTo>
                    <a:pt x="62" y="591"/>
                    <a:pt x="21" y="666"/>
                    <a:pt x="21" y="666"/>
                  </a:cubicBezTo>
                  <a:cubicBezTo>
                    <a:pt x="33" y="657"/>
                    <a:pt x="93" y="603"/>
                    <a:pt x="108" y="601"/>
                  </a:cubicBezTo>
                  <a:cubicBezTo>
                    <a:pt x="123" y="600"/>
                    <a:pt x="87" y="631"/>
                    <a:pt x="66" y="650"/>
                  </a:cubicBezTo>
                  <a:cubicBezTo>
                    <a:pt x="44" y="669"/>
                    <a:pt x="0" y="709"/>
                    <a:pt x="0" y="709"/>
                  </a:cubicBezTo>
                  <a:cubicBezTo>
                    <a:pt x="0" y="709"/>
                    <a:pt x="0" y="709"/>
                    <a:pt x="0" y="709"/>
                  </a:cubicBezTo>
                  <a:cubicBezTo>
                    <a:pt x="0" y="709"/>
                    <a:pt x="31" y="687"/>
                    <a:pt x="51" y="679"/>
                  </a:cubicBezTo>
                  <a:cubicBezTo>
                    <a:pt x="70" y="672"/>
                    <a:pt x="77" y="766"/>
                    <a:pt x="77" y="766"/>
                  </a:cubicBezTo>
                  <a:cubicBezTo>
                    <a:pt x="77" y="766"/>
                    <a:pt x="96" y="868"/>
                    <a:pt x="97" y="875"/>
                  </a:cubicBezTo>
                  <a:cubicBezTo>
                    <a:pt x="99" y="883"/>
                    <a:pt x="84" y="971"/>
                    <a:pt x="66" y="977"/>
                  </a:cubicBezTo>
                  <a:cubicBezTo>
                    <a:pt x="47" y="983"/>
                    <a:pt x="6" y="1027"/>
                    <a:pt x="6" y="1027"/>
                  </a:cubicBezTo>
                  <a:cubicBezTo>
                    <a:pt x="21" y="1012"/>
                    <a:pt x="66" y="1017"/>
                    <a:pt x="66" y="1017"/>
                  </a:cubicBezTo>
                  <a:cubicBezTo>
                    <a:pt x="30" y="1045"/>
                    <a:pt x="30" y="1045"/>
                    <a:pt x="30" y="1045"/>
                  </a:cubicBezTo>
                  <a:cubicBezTo>
                    <a:pt x="22" y="1050"/>
                    <a:pt x="13" y="1075"/>
                    <a:pt x="6" y="1104"/>
                  </a:cubicBezTo>
                  <a:cubicBezTo>
                    <a:pt x="12" y="1104"/>
                    <a:pt x="18" y="1105"/>
                    <a:pt x="24" y="1105"/>
                  </a:cubicBezTo>
                  <a:cubicBezTo>
                    <a:pt x="67" y="1106"/>
                    <a:pt x="121" y="1079"/>
                    <a:pt x="121" y="1079"/>
                  </a:cubicBezTo>
                  <a:cubicBezTo>
                    <a:pt x="109" y="1046"/>
                    <a:pt x="109" y="1046"/>
                    <a:pt x="109" y="1046"/>
                  </a:cubicBezTo>
                  <a:cubicBezTo>
                    <a:pt x="109" y="1046"/>
                    <a:pt x="76" y="1036"/>
                    <a:pt x="77" y="1027"/>
                  </a:cubicBezTo>
                  <a:cubicBezTo>
                    <a:pt x="79" y="1018"/>
                    <a:pt x="274" y="581"/>
                    <a:pt x="286" y="536"/>
                  </a:cubicBezTo>
                  <a:cubicBezTo>
                    <a:pt x="298" y="492"/>
                    <a:pt x="350" y="261"/>
                    <a:pt x="357" y="240"/>
                  </a:cubicBezTo>
                  <a:cubicBezTo>
                    <a:pt x="364" y="220"/>
                    <a:pt x="369" y="9"/>
                    <a:pt x="369" y="9"/>
                  </a:cubicBezTo>
                  <a:cubicBezTo>
                    <a:pt x="176" y="0"/>
                    <a:pt x="176" y="0"/>
                    <a:pt x="176" y="0"/>
                  </a:cubicBezTo>
                  <a:lnTo>
                    <a:pt x="143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53088" y="3125787"/>
              <a:ext cx="1328738" cy="4416425"/>
            </a:xfrm>
            <a:custGeom>
              <a:avLst/>
              <a:gdLst>
                <a:gd name="T0" fmla="*/ 299 w 353"/>
                <a:gd name="T1" fmla="*/ 1133 h 1176"/>
                <a:gd name="T2" fmla="*/ 321 w 353"/>
                <a:gd name="T3" fmla="*/ 731 h 1176"/>
                <a:gd name="T4" fmla="*/ 321 w 353"/>
                <a:gd name="T5" fmla="*/ 572 h 1176"/>
                <a:gd name="T6" fmla="*/ 322 w 353"/>
                <a:gd name="T7" fmla="*/ 495 h 1176"/>
                <a:gd name="T8" fmla="*/ 275 w 353"/>
                <a:gd name="T9" fmla="*/ 296 h 1176"/>
                <a:gd name="T10" fmla="*/ 305 w 353"/>
                <a:gd name="T11" fmla="*/ 248 h 1176"/>
                <a:gd name="T12" fmla="*/ 305 w 353"/>
                <a:gd name="T13" fmla="*/ 0 h 1176"/>
                <a:gd name="T14" fmla="*/ 17 w 353"/>
                <a:gd name="T15" fmla="*/ 56 h 1176"/>
                <a:gd name="T16" fmla="*/ 17 w 353"/>
                <a:gd name="T17" fmla="*/ 207 h 1176"/>
                <a:gd name="T18" fmla="*/ 147 w 353"/>
                <a:gd name="T19" fmla="*/ 515 h 1176"/>
                <a:gd name="T20" fmla="*/ 163 w 353"/>
                <a:gd name="T21" fmla="*/ 621 h 1176"/>
                <a:gd name="T22" fmla="*/ 135 w 353"/>
                <a:gd name="T23" fmla="*/ 660 h 1176"/>
                <a:gd name="T24" fmla="*/ 114 w 353"/>
                <a:gd name="T25" fmla="*/ 1005 h 1176"/>
                <a:gd name="T26" fmla="*/ 114 w 353"/>
                <a:gd name="T27" fmla="*/ 1123 h 1176"/>
                <a:gd name="T28" fmla="*/ 299 w 353"/>
                <a:gd name="T29" fmla="*/ 11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3" h="1176">
                  <a:moveTo>
                    <a:pt x="299" y="1133"/>
                  </a:moveTo>
                  <a:cubicBezTo>
                    <a:pt x="302" y="1130"/>
                    <a:pt x="288" y="846"/>
                    <a:pt x="321" y="731"/>
                  </a:cubicBezTo>
                  <a:cubicBezTo>
                    <a:pt x="353" y="616"/>
                    <a:pt x="321" y="572"/>
                    <a:pt x="321" y="572"/>
                  </a:cubicBezTo>
                  <a:cubicBezTo>
                    <a:pt x="321" y="572"/>
                    <a:pt x="331" y="515"/>
                    <a:pt x="322" y="495"/>
                  </a:cubicBezTo>
                  <a:cubicBezTo>
                    <a:pt x="314" y="476"/>
                    <a:pt x="275" y="296"/>
                    <a:pt x="275" y="296"/>
                  </a:cubicBezTo>
                  <a:cubicBezTo>
                    <a:pt x="275" y="296"/>
                    <a:pt x="310" y="261"/>
                    <a:pt x="305" y="248"/>
                  </a:cubicBezTo>
                  <a:cubicBezTo>
                    <a:pt x="300" y="235"/>
                    <a:pt x="305" y="0"/>
                    <a:pt x="305" y="0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0" y="158"/>
                    <a:pt x="17" y="207"/>
                  </a:cubicBezTo>
                  <a:cubicBezTo>
                    <a:pt x="35" y="255"/>
                    <a:pt x="110" y="473"/>
                    <a:pt x="147" y="515"/>
                  </a:cubicBezTo>
                  <a:cubicBezTo>
                    <a:pt x="147" y="515"/>
                    <a:pt x="152" y="607"/>
                    <a:pt x="163" y="621"/>
                  </a:cubicBezTo>
                  <a:cubicBezTo>
                    <a:pt x="163" y="621"/>
                    <a:pt x="137" y="647"/>
                    <a:pt x="135" y="660"/>
                  </a:cubicBezTo>
                  <a:cubicBezTo>
                    <a:pt x="134" y="674"/>
                    <a:pt x="111" y="996"/>
                    <a:pt x="114" y="1005"/>
                  </a:cubicBezTo>
                  <a:cubicBezTo>
                    <a:pt x="118" y="1014"/>
                    <a:pt x="104" y="1111"/>
                    <a:pt x="114" y="1123"/>
                  </a:cubicBezTo>
                  <a:cubicBezTo>
                    <a:pt x="114" y="1123"/>
                    <a:pt x="262" y="1176"/>
                    <a:pt x="299" y="11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70563" y="3532187"/>
              <a:ext cx="1068388" cy="3938588"/>
            </a:xfrm>
            <a:custGeom>
              <a:avLst/>
              <a:gdLst>
                <a:gd name="T0" fmla="*/ 272 w 284"/>
                <a:gd name="T1" fmla="*/ 594 h 1049"/>
                <a:gd name="T2" fmla="*/ 243 w 284"/>
                <a:gd name="T3" fmla="*/ 828 h 1049"/>
                <a:gd name="T4" fmla="*/ 265 w 284"/>
                <a:gd name="T5" fmla="*/ 536 h 1049"/>
                <a:gd name="T6" fmla="*/ 162 w 284"/>
                <a:gd name="T7" fmla="*/ 744 h 1049"/>
                <a:gd name="T8" fmla="*/ 260 w 284"/>
                <a:gd name="T9" fmla="*/ 467 h 1049"/>
                <a:gd name="T10" fmla="*/ 272 w 284"/>
                <a:gd name="T11" fmla="*/ 392 h 1049"/>
                <a:gd name="T12" fmla="*/ 204 w 284"/>
                <a:gd name="T13" fmla="*/ 197 h 1049"/>
                <a:gd name="T14" fmla="*/ 231 w 284"/>
                <a:gd name="T15" fmla="*/ 146 h 1049"/>
                <a:gd name="T16" fmla="*/ 171 w 284"/>
                <a:gd name="T17" fmla="*/ 96 h 1049"/>
                <a:gd name="T18" fmla="*/ 60 w 284"/>
                <a:gd name="T19" fmla="*/ 58 h 1049"/>
                <a:gd name="T20" fmla="*/ 162 w 284"/>
                <a:gd name="T21" fmla="*/ 63 h 1049"/>
                <a:gd name="T22" fmla="*/ 272 w 284"/>
                <a:gd name="T23" fmla="*/ 6 h 1049"/>
                <a:gd name="T24" fmla="*/ 272 w 284"/>
                <a:gd name="T25" fmla="*/ 6 h 1049"/>
                <a:gd name="T26" fmla="*/ 124 w 284"/>
                <a:gd name="T27" fmla="*/ 10 h 1049"/>
                <a:gd name="T28" fmla="*/ 7 w 284"/>
                <a:gd name="T29" fmla="*/ 22 h 1049"/>
                <a:gd name="T30" fmla="*/ 101 w 284"/>
                <a:gd name="T31" fmla="*/ 270 h 1049"/>
                <a:gd name="T32" fmla="*/ 181 w 284"/>
                <a:gd name="T33" fmla="*/ 373 h 1049"/>
                <a:gd name="T34" fmla="*/ 106 w 284"/>
                <a:gd name="T35" fmla="*/ 340 h 1049"/>
                <a:gd name="T36" fmla="*/ 101 w 284"/>
                <a:gd name="T37" fmla="*/ 348 h 1049"/>
                <a:gd name="T38" fmla="*/ 162 w 284"/>
                <a:gd name="T39" fmla="*/ 429 h 1049"/>
                <a:gd name="T40" fmla="*/ 162 w 284"/>
                <a:gd name="T41" fmla="*/ 474 h 1049"/>
                <a:gd name="T42" fmla="*/ 134 w 284"/>
                <a:gd name="T43" fmla="*/ 451 h 1049"/>
                <a:gd name="T44" fmla="*/ 150 w 284"/>
                <a:gd name="T45" fmla="*/ 504 h 1049"/>
                <a:gd name="T46" fmla="*/ 235 w 284"/>
                <a:gd name="T47" fmla="*/ 461 h 1049"/>
                <a:gd name="T48" fmla="*/ 196 w 284"/>
                <a:gd name="T49" fmla="*/ 511 h 1049"/>
                <a:gd name="T50" fmla="*/ 129 w 284"/>
                <a:gd name="T51" fmla="*/ 558 h 1049"/>
                <a:gd name="T52" fmla="*/ 119 w 284"/>
                <a:gd name="T53" fmla="*/ 704 h 1049"/>
                <a:gd name="T54" fmla="*/ 106 w 284"/>
                <a:gd name="T55" fmla="*/ 870 h 1049"/>
                <a:gd name="T56" fmla="*/ 108 w 284"/>
                <a:gd name="T57" fmla="*/ 865 h 1049"/>
                <a:gd name="T58" fmla="*/ 148 w 284"/>
                <a:gd name="T59" fmla="*/ 803 h 1049"/>
                <a:gd name="T60" fmla="*/ 134 w 284"/>
                <a:gd name="T61" fmla="*/ 887 h 1049"/>
                <a:gd name="T62" fmla="*/ 85 w 284"/>
                <a:gd name="T63" fmla="*/ 1015 h 1049"/>
                <a:gd name="T64" fmla="*/ 238 w 284"/>
                <a:gd name="T65" fmla="*/ 1040 h 1049"/>
                <a:gd name="T66" fmla="*/ 268 w 284"/>
                <a:gd name="T67" fmla="*/ 896 h 1049"/>
                <a:gd name="T68" fmla="*/ 284 w 284"/>
                <a:gd name="T69" fmla="*/ 648 h 1049"/>
                <a:gd name="T70" fmla="*/ 272 w 284"/>
                <a:gd name="T71" fmla="*/ 594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4" h="1049">
                  <a:moveTo>
                    <a:pt x="272" y="594"/>
                  </a:moveTo>
                  <a:cubicBezTo>
                    <a:pt x="261" y="599"/>
                    <a:pt x="243" y="828"/>
                    <a:pt x="243" y="828"/>
                  </a:cubicBezTo>
                  <a:cubicBezTo>
                    <a:pt x="228" y="770"/>
                    <a:pt x="265" y="536"/>
                    <a:pt x="265" y="536"/>
                  </a:cubicBezTo>
                  <a:cubicBezTo>
                    <a:pt x="229" y="708"/>
                    <a:pt x="162" y="744"/>
                    <a:pt x="162" y="744"/>
                  </a:cubicBezTo>
                  <a:cubicBezTo>
                    <a:pt x="202" y="722"/>
                    <a:pt x="260" y="467"/>
                    <a:pt x="260" y="467"/>
                  </a:cubicBezTo>
                  <a:cubicBezTo>
                    <a:pt x="271" y="464"/>
                    <a:pt x="272" y="392"/>
                    <a:pt x="272" y="392"/>
                  </a:cubicBezTo>
                  <a:cubicBezTo>
                    <a:pt x="272" y="392"/>
                    <a:pt x="212" y="212"/>
                    <a:pt x="204" y="197"/>
                  </a:cubicBezTo>
                  <a:cubicBezTo>
                    <a:pt x="197" y="183"/>
                    <a:pt x="235" y="161"/>
                    <a:pt x="231" y="146"/>
                  </a:cubicBezTo>
                  <a:cubicBezTo>
                    <a:pt x="227" y="131"/>
                    <a:pt x="194" y="97"/>
                    <a:pt x="171" y="96"/>
                  </a:cubicBezTo>
                  <a:cubicBezTo>
                    <a:pt x="151" y="95"/>
                    <a:pt x="83" y="67"/>
                    <a:pt x="60" y="58"/>
                  </a:cubicBezTo>
                  <a:cubicBezTo>
                    <a:pt x="86" y="66"/>
                    <a:pt x="138" y="65"/>
                    <a:pt x="162" y="63"/>
                  </a:cubicBezTo>
                  <a:cubicBezTo>
                    <a:pt x="189" y="62"/>
                    <a:pt x="272" y="6"/>
                    <a:pt x="272" y="6"/>
                  </a:cubicBezTo>
                  <a:cubicBezTo>
                    <a:pt x="272" y="6"/>
                    <a:pt x="272" y="6"/>
                    <a:pt x="272" y="6"/>
                  </a:cubicBezTo>
                  <a:cubicBezTo>
                    <a:pt x="248" y="14"/>
                    <a:pt x="152" y="0"/>
                    <a:pt x="124" y="10"/>
                  </a:cubicBezTo>
                  <a:cubicBezTo>
                    <a:pt x="96" y="20"/>
                    <a:pt x="7" y="22"/>
                    <a:pt x="7" y="22"/>
                  </a:cubicBezTo>
                  <a:cubicBezTo>
                    <a:pt x="0" y="49"/>
                    <a:pt x="87" y="233"/>
                    <a:pt x="101" y="270"/>
                  </a:cubicBezTo>
                  <a:cubicBezTo>
                    <a:pt x="116" y="306"/>
                    <a:pt x="181" y="373"/>
                    <a:pt x="181" y="373"/>
                  </a:cubicBezTo>
                  <a:cubicBezTo>
                    <a:pt x="167" y="364"/>
                    <a:pt x="106" y="340"/>
                    <a:pt x="106" y="340"/>
                  </a:cubicBezTo>
                  <a:cubicBezTo>
                    <a:pt x="106" y="340"/>
                    <a:pt x="93" y="329"/>
                    <a:pt x="101" y="348"/>
                  </a:cubicBezTo>
                  <a:cubicBezTo>
                    <a:pt x="109" y="366"/>
                    <a:pt x="148" y="411"/>
                    <a:pt x="162" y="429"/>
                  </a:cubicBezTo>
                  <a:cubicBezTo>
                    <a:pt x="176" y="446"/>
                    <a:pt x="162" y="474"/>
                    <a:pt x="162" y="474"/>
                  </a:cubicBezTo>
                  <a:cubicBezTo>
                    <a:pt x="161" y="463"/>
                    <a:pt x="134" y="451"/>
                    <a:pt x="134" y="451"/>
                  </a:cubicBezTo>
                  <a:cubicBezTo>
                    <a:pt x="134" y="480"/>
                    <a:pt x="150" y="504"/>
                    <a:pt x="150" y="504"/>
                  </a:cubicBezTo>
                  <a:cubicBezTo>
                    <a:pt x="162" y="520"/>
                    <a:pt x="235" y="461"/>
                    <a:pt x="235" y="461"/>
                  </a:cubicBezTo>
                  <a:cubicBezTo>
                    <a:pt x="228" y="488"/>
                    <a:pt x="196" y="511"/>
                    <a:pt x="196" y="511"/>
                  </a:cubicBezTo>
                  <a:cubicBezTo>
                    <a:pt x="175" y="545"/>
                    <a:pt x="129" y="558"/>
                    <a:pt x="129" y="558"/>
                  </a:cubicBezTo>
                  <a:cubicBezTo>
                    <a:pt x="129" y="558"/>
                    <a:pt x="125" y="657"/>
                    <a:pt x="119" y="704"/>
                  </a:cubicBezTo>
                  <a:cubicBezTo>
                    <a:pt x="113" y="751"/>
                    <a:pt x="101" y="891"/>
                    <a:pt x="106" y="870"/>
                  </a:cubicBezTo>
                  <a:cubicBezTo>
                    <a:pt x="107" y="869"/>
                    <a:pt x="107" y="867"/>
                    <a:pt x="108" y="865"/>
                  </a:cubicBezTo>
                  <a:cubicBezTo>
                    <a:pt x="117" y="843"/>
                    <a:pt x="148" y="803"/>
                    <a:pt x="148" y="803"/>
                  </a:cubicBezTo>
                  <a:cubicBezTo>
                    <a:pt x="97" y="907"/>
                    <a:pt x="134" y="887"/>
                    <a:pt x="134" y="887"/>
                  </a:cubicBezTo>
                  <a:cubicBezTo>
                    <a:pt x="120" y="907"/>
                    <a:pt x="100" y="966"/>
                    <a:pt x="85" y="1015"/>
                  </a:cubicBezTo>
                  <a:cubicBezTo>
                    <a:pt x="99" y="1020"/>
                    <a:pt x="186" y="1049"/>
                    <a:pt x="238" y="1040"/>
                  </a:cubicBezTo>
                  <a:cubicBezTo>
                    <a:pt x="268" y="896"/>
                    <a:pt x="268" y="896"/>
                    <a:pt x="268" y="896"/>
                  </a:cubicBezTo>
                  <a:cubicBezTo>
                    <a:pt x="268" y="815"/>
                    <a:pt x="271" y="715"/>
                    <a:pt x="284" y="648"/>
                  </a:cubicBezTo>
                  <a:cubicBezTo>
                    <a:pt x="281" y="616"/>
                    <a:pt x="277" y="591"/>
                    <a:pt x="272" y="594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7213" y="234950"/>
              <a:ext cx="4060825" cy="3402013"/>
            </a:xfrm>
            <a:custGeom>
              <a:avLst/>
              <a:gdLst>
                <a:gd name="T0" fmla="*/ 332 w 1080"/>
                <a:gd name="T1" fmla="*/ 906 h 906"/>
                <a:gd name="T2" fmla="*/ 635 w 1080"/>
                <a:gd name="T3" fmla="*/ 835 h 906"/>
                <a:gd name="T4" fmla="*/ 670 w 1080"/>
                <a:gd name="T5" fmla="*/ 787 h 906"/>
                <a:gd name="T6" fmla="*/ 706 w 1080"/>
                <a:gd name="T7" fmla="*/ 828 h 906"/>
                <a:gd name="T8" fmla="*/ 835 w 1080"/>
                <a:gd name="T9" fmla="*/ 846 h 906"/>
                <a:gd name="T10" fmla="*/ 791 w 1080"/>
                <a:gd name="T11" fmla="*/ 619 h 906"/>
                <a:gd name="T12" fmla="*/ 756 w 1080"/>
                <a:gd name="T13" fmla="*/ 436 h 906"/>
                <a:gd name="T14" fmla="*/ 784 w 1080"/>
                <a:gd name="T15" fmla="*/ 364 h 906"/>
                <a:gd name="T16" fmla="*/ 899 w 1080"/>
                <a:gd name="T17" fmla="*/ 324 h 906"/>
                <a:gd name="T18" fmla="*/ 1062 w 1080"/>
                <a:gd name="T19" fmla="*/ 209 h 906"/>
                <a:gd name="T20" fmla="*/ 1030 w 1080"/>
                <a:gd name="T21" fmla="*/ 142 h 906"/>
                <a:gd name="T22" fmla="*/ 1002 w 1080"/>
                <a:gd name="T23" fmla="*/ 2 h 906"/>
                <a:gd name="T24" fmla="*/ 862 w 1080"/>
                <a:gd name="T25" fmla="*/ 55 h 906"/>
                <a:gd name="T26" fmla="*/ 903 w 1080"/>
                <a:gd name="T27" fmla="*/ 118 h 906"/>
                <a:gd name="T28" fmla="*/ 912 w 1080"/>
                <a:gd name="T29" fmla="*/ 170 h 906"/>
                <a:gd name="T30" fmla="*/ 817 w 1080"/>
                <a:gd name="T31" fmla="*/ 192 h 906"/>
                <a:gd name="T32" fmla="*/ 798 w 1080"/>
                <a:gd name="T33" fmla="*/ 180 h 906"/>
                <a:gd name="T34" fmla="*/ 762 w 1080"/>
                <a:gd name="T35" fmla="*/ 180 h 906"/>
                <a:gd name="T36" fmla="*/ 691 w 1080"/>
                <a:gd name="T37" fmla="*/ 158 h 906"/>
                <a:gd name="T38" fmla="*/ 609 w 1080"/>
                <a:gd name="T39" fmla="*/ 149 h 906"/>
                <a:gd name="T40" fmla="*/ 670 w 1080"/>
                <a:gd name="T41" fmla="*/ 259 h 906"/>
                <a:gd name="T42" fmla="*/ 629 w 1080"/>
                <a:gd name="T43" fmla="*/ 367 h 906"/>
                <a:gd name="T44" fmla="*/ 518 w 1080"/>
                <a:gd name="T45" fmla="*/ 164 h 906"/>
                <a:gd name="T46" fmla="*/ 421 w 1080"/>
                <a:gd name="T47" fmla="*/ 162 h 906"/>
                <a:gd name="T48" fmla="*/ 297 w 1080"/>
                <a:gd name="T49" fmla="*/ 156 h 906"/>
                <a:gd name="T50" fmla="*/ 262 w 1080"/>
                <a:gd name="T51" fmla="*/ 192 h 906"/>
                <a:gd name="T52" fmla="*/ 179 w 1080"/>
                <a:gd name="T53" fmla="*/ 192 h 906"/>
                <a:gd name="T54" fmla="*/ 172 w 1080"/>
                <a:gd name="T55" fmla="*/ 149 h 906"/>
                <a:gd name="T56" fmla="*/ 174 w 1080"/>
                <a:gd name="T57" fmla="*/ 144 h 906"/>
                <a:gd name="T58" fmla="*/ 234 w 1080"/>
                <a:gd name="T59" fmla="*/ 49 h 906"/>
                <a:gd name="T60" fmla="*/ 131 w 1080"/>
                <a:gd name="T61" fmla="*/ 2 h 906"/>
                <a:gd name="T62" fmla="*/ 119 w 1080"/>
                <a:gd name="T63" fmla="*/ 37 h 906"/>
                <a:gd name="T64" fmla="*/ 61 w 1080"/>
                <a:gd name="T65" fmla="*/ 125 h 906"/>
                <a:gd name="T66" fmla="*/ 27 w 1080"/>
                <a:gd name="T67" fmla="*/ 257 h 906"/>
                <a:gd name="T68" fmla="*/ 287 w 1080"/>
                <a:gd name="T69" fmla="*/ 385 h 906"/>
                <a:gd name="T70" fmla="*/ 378 w 1080"/>
                <a:gd name="T71" fmla="*/ 547 h 906"/>
                <a:gd name="T72" fmla="*/ 380 w 1080"/>
                <a:gd name="T73" fmla="*/ 689 h 906"/>
                <a:gd name="T74" fmla="*/ 332 w 1080"/>
                <a:gd name="T75" fmla="*/ 906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0" h="906">
                  <a:moveTo>
                    <a:pt x="332" y="906"/>
                  </a:moveTo>
                  <a:cubicBezTo>
                    <a:pt x="332" y="906"/>
                    <a:pt x="371" y="869"/>
                    <a:pt x="635" y="835"/>
                  </a:cubicBezTo>
                  <a:cubicBezTo>
                    <a:pt x="635" y="835"/>
                    <a:pt x="666" y="803"/>
                    <a:pt x="670" y="787"/>
                  </a:cubicBezTo>
                  <a:cubicBezTo>
                    <a:pt x="670" y="787"/>
                    <a:pt x="695" y="824"/>
                    <a:pt x="706" y="828"/>
                  </a:cubicBezTo>
                  <a:cubicBezTo>
                    <a:pt x="716" y="832"/>
                    <a:pt x="832" y="828"/>
                    <a:pt x="835" y="846"/>
                  </a:cubicBezTo>
                  <a:cubicBezTo>
                    <a:pt x="835" y="846"/>
                    <a:pt x="796" y="654"/>
                    <a:pt x="791" y="619"/>
                  </a:cubicBezTo>
                  <a:cubicBezTo>
                    <a:pt x="787" y="583"/>
                    <a:pt x="756" y="436"/>
                    <a:pt x="756" y="436"/>
                  </a:cubicBezTo>
                  <a:cubicBezTo>
                    <a:pt x="784" y="364"/>
                    <a:pt x="784" y="364"/>
                    <a:pt x="784" y="364"/>
                  </a:cubicBezTo>
                  <a:cubicBezTo>
                    <a:pt x="784" y="364"/>
                    <a:pt x="887" y="332"/>
                    <a:pt x="899" y="324"/>
                  </a:cubicBezTo>
                  <a:cubicBezTo>
                    <a:pt x="910" y="317"/>
                    <a:pt x="1052" y="246"/>
                    <a:pt x="1062" y="209"/>
                  </a:cubicBezTo>
                  <a:cubicBezTo>
                    <a:pt x="1080" y="200"/>
                    <a:pt x="1031" y="155"/>
                    <a:pt x="1030" y="142"/>
                  </a:cubicBezTo>
                  <a:cubicBezTo>
                    <a:pt x="1028" y="128"/>
                    <a:pt x="1002" y="2"/>
                    <a:pt x="1002" y="2"/>
                  </a:cubicBezTo>
                  <a:cubicBezTo>
                    <a:pt x="1002" y="2"/>
                    <a:pt x="872" y="33"/>
                    <a:pt x="862" y="55"/>
                  </a:cubicBezTo>
                  <a:cubicBezTo>
                    <a:pt x="862" y="55"/>
                    <a:pt x="902" y="109"/>
                    <a:pt x="903" y="118"/>
                  </a:cubicBezTo>
                  <a:cubicBezTo>
                    <a:pt x="904" y="127"/>
                    <a:pt x="912" y="170"/>
                    <a:pt x="912" y="170"/>
                  </a:cubicBezTo>
                  <a:cubicBezTo>
                    <a:pt x="912" y="170"/>
                    <a:pt x="841" y="166"/>
                    <a:pt x="817" y="192"/>
                  </a:cubicBezTo>
                  <a:cubicBezTo>
                    <a:pt x="817" y="192"/>
                    <a:pt x="804" y="173"/>
                    <a:pt x="798" y="180"/>
                  </a:cubicBezTo>
                  <a:cubicBezTo>
                    <a:pt x="793" y="186"/>
                    <a:pt x="770" y="182"/>
                    <a:pt x="762" y="180"/>
                  </a:cubicBezTo>
                  <a:cubicBezTo>
                    <a:pt x="762" y="180"/>
                    <a:pt x="706" y="144"/>
                    <a:pt x="691" y="158"/>
                  </a:cubicBezTo>
                  <a:cubicBezTo>
                    <a:pt x="676" y="171"/>
                    <a:pt x="622" y="136"/>
                    <a:pt x="609" y="149"/>
                  </a:cubicBezTo>
                  <a:cubicBezTo>
                    <a:pt x="609" y="149"/>
                    <a:pt x="653" y="248"/>
                    <a:pt x="670" y="259"/>
                  </a:cubicBezTo>
                  <a:cubicBezTo>
                    <a:pt x="688" y="271"/>
                    <a:pt x="629" y="367"/>
                    <a:pt x="629" y="367"/>
                  </a:cubicBezTo>
                  <a:cubicBezTo>
                    <a:pt x="629" y="367"/>
                    <a:pt x="529" y="204"/>
                    <a:pt x="518" y="164"/>
                  </a:cubicBezTo>
                  <a:cubicBezTo>
                    <a:pt x="518" y="164"/>
                    <a:pt x="448" y="143"/>
                    <a:pt x="421" y="162"/>
                  </a:cubicBezTo>
                  <a:cubicBezTo>
                    <a:pt x="421" y="162"/>
                    <a:pt x="329" y="155"/>
                    <a:pt x="297" y="156"/>
                  </a:cubicBezTo>
                  <a:cubicBezTo>
                    <a:pt x="265" y="158"/>
                    <a:pt x="266" y="193"/>
                    <a:pt x="262" y="192"/>
                  </a:cubicBezTo>
                  <a:cubicBezTo>
                    <a:pt x="258" y="190"/>
                    <a:pt x="225" y="172"/>
                    <a:pt x="179" y="192"/>
                  </a:cubicBezTo>
                  <a:cubicBezTo>
                    <a:pt x="179" y="192"/>
                    <a:pt x="171" y="153"/>
                    <a:pt x="172" y="149"/>
                  </a:cubicBezTo>
                  <a:cubicBezTo>
                    <a:pt x="174" y="144"/>
                    <a:pt x="174" y="144"/>
                    <a:pt x="174" y="144"/>
                  </a:cubicBezTo>
                  <a:cubicBezTo>
                    <a:pt x="174" y="144"/>
                    <a:pt x="222" y="78"/>
                    <a:pt x="234" y="49"/>
                  </a:cubicBezTo>
                  <a:cubicBezTo>
                    <a:pt x="234" y="49"/>
                    <a:pt x="155" y="0"/>
                    <a:pt x="131" y="2"/>
                  </a:cubicBezTo>
                  <a:cubicBezTo>
                    <a:pt x="131" y="2"/>
                    <a:pt x="121" y="25"/>
                    <a:pt x="119" y="37"/>
                  </a:cubicBezTo>
                  <a:cubicBezTo>
                    <a:pt x="118" y="50"/>
                    <a:pt x="65" y="105"/>
                    <a:pt x="61" y="125"/>
                  </a:cubicBezTo>
                  <a:cubicBezTo>
                    <a:pt x="56" y="146"/>
                    <a:pt x="0" y="223"/>
                    <a:pt x="27" y="257"/>
                  </a:cubicBezTo>
                  <a:cubicBezTo>
                    <a:pt x="53" y="290"/>
                    <a:pt x="287" y="385"/>
                    <a:pt x="287" y="385"/>
                  </a:cubicBezTo>
                  <a:cubicBezTo>
                    <a:pt x="287" y="385"/>
                    <a:pt x="368" y="466"/>
                    <a:pt x="378" y="547"/>
                  </a:cubicBezTo>
                  <a:cubicBezTo>
                    <a:pt x="378" y="547"/>
                    <a:pt x="387" y="663"/>
                    <a:pt x="380" y="689"/>
                  </a:cubicBezTo>
                  <a:cubicBezTo>
                    <a:pt x="373" y="716"/>
                    <a:pt x="322" y="881"/>
                    <a:pt x="332" y="9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76875" y="1439862"/>
              <a:ext cx="11113" cy="34925"/>
            </a:xfrm>
            <a:custGeom>
              <a:avLst/>
              <a:gdLst>
                <a:gd name="T0" fmla="*/ 0 w 3"/>
                <a:gd name="T1" fmla="*/ 0 h 9"/>
                <a:gd name="T2" fmla="*/ 2 w 3"/>
                <a:gd name="T3" fmla="*/ 9 h 9"/>
                <a:gd name="T4" fmla="*/ 0 w 3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7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11713" y="606425"/>
              <a:ext cx="3175" cy="38100"/>
            </a:xfrm>
            <a:custGeom>
              <a:avLst/>
              <a:gdLst>
                <a:gd name="T0" fmla="*/ 0 w 1"/>
                <a:gd name="T1" fmla="*/ 0 h 10"/>
                <a:gd name="T2" fmla="*/ 0 w 1"/>
                <a:gd name="T3" fmla="*/ 0 h 10"/>
                <a:gd name="T4" fmla="*/ 0 w 1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0"/>
                    <a:pt x="0" y="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68838" y="242887"/>
              <a:ext cx="3700463" cy="3394075"/>
            </a:xfrm>
            <a:custGeom>
              <a:avLst/>
              <a:gdLst>
                <a:gd name="T0" fmla="*/ 870 w 984"/>
                <a:gd name="T1" fmla="*/ 14 h 904"/>
                <a:gd name="T2" fmla="*/ 837 w 984"/>
                <a:gd name="T3" fmla="*/ 47 h 904"/>
                <a:gd name="T4" fmla="*/ 832 w 984"/>
                <a:gd name="T5" fmla="*/ 72 h 904"/>
                <a:gd name="T6" fmla="*/ 837 w 984"/>
                <a:gd name="T7" fmla="*/ 116 h 904"/>
                <a:gd name="T8" fmla="*/ 955 w 984"/>
                <a:gd name="T9" fmla="*/ 198 h 904"/>
                <a:gd name="T10" fmla="*/ 957 w 984"/>
                <a:gd name="T11" fmla="*/ 218 h 904"/>
                <a:gd name="T12" fmla="*/ 737 w 984"/>
                <a:gd name="T13" fmla="*/ 190 h 904"/>
                <a:gd name="T14" fmla="*/ 682 w 984"/>
                <a:gd name="T15" fmla="*/ 178 h 904"/>
                <a:gd name="T16" fmla="*/ 529 w 984"/>
                <a:gd name="T17" fmla="*/ 147 h 904"/>
                <a:gd name="T18" fmla="*/ 605 w 984"/>
                <a:gd name="T19" fmla="*/ 178 h 904"/>
                <a:gd name="T20" fmla="*/ 549 w 984"/>
                <a:gd name="T21" fmla="*/ 365 h 904"/>
                <a:gd name="T22" fmla="*/ 363 w 984"/>
                <a:gd name="T23" fmla="*/ 153 h 904"/>
                <a:gd name="T24" fmla="*/ 444 w 984"/>
                <a:gd name="T25" fmla="*/ 306 h 904"/>
                <a:gd name="T26" fmla="*/ 192 w 984"/>
                <a:gd name="T27" fmla="*/ 168 h 904"/>
                <a:gd name="T28" fmla="*/ 182 w 984"/>
                <a:gd name="T29" fmla="*/ 190 h 904"/>
                <a:gd name="T30" fmla="*/ 92 w 984"/>
                <a:gd name="T31" fmla="*/ 147 h 904"/>
                <a:gd name="T32" fmla="*/ 154 w 984"/>
                <a:gd name="T33" fmla="*/ 47 h 904"/>
                <a:gd name="T34" fmla="*/ 38 w 984"/>
                <a:gd name="T35" fmla="*/ 91 h 904"/>
                <a:gd name="T36" fmla="*/ 109 w 984"/>
                <a:gd name="T37" fmla="*/ 78 h 904"/>
                <a:gd name="T38" fmla="*/ 5 w 984"/>
                <a:gd name="T39" fmla="*/ 218 h 904"/>
                <a:gd name="T40" fmla="*/ 5 w 984"/>
                <a:gd name="T41" fmla="*/ 234 h 904"/>
                <a:gd name="T42" fmla="*/ 63 w 984"/>
                <a:gd name="T43" fmla="*/ 277 h 904"/>
                <a:gd name="T44" fmla="*/ 173 w 984"/>
                <a:gd name="T45" fmla="*/ 270 h 904"/>
                <a:gd name="T46" fmla="*/ 203 w 984"/>
                <a:gd name="T47" fmla="*/ 259 h 904"/>
                <a:gd name="T48" fmla="*/ 243 w 984"/>
                <a:gd name="T49" fmla="*/ 201 h 904"/>
                <a:gd name="T50" fmla="*/ 231 w 984"/>
                <a:gd name="T51" fmla="*/ 178 h 904"/>
                <a:gd name="T52" fmla="*/ 461 w 984"/>
                <a:gd name="T53" fmla="*/ 358 h 904"/>
                <a:gd name="T54" fmla="*/ 455 w 984"/>
                <a:gd name="T55" fmla="*/ 503 h 904"/>
                <a:gd name="T56" fmla="*/ 316 w 984"/>
                <a:gd name="T57" fmla="*/ 531 h 904"/>
                <a:gd name="T58" fmla="*/ 461 w 984"/>
                <a:gd name="T59" fmla="*/ 592 h 904"/>
                <a:gd name="T60" fmla="*/ 268 w 984"/>
                <a:gd name="T61" fmla="*/ 801 h 904"/>
                <a:gd name="T62" fmla="*/ 555 w 984"/>
                <a:gd name="T63" fmla="*/ 833 h 904"/>
                <a:gd name="T64" fmla="*/ 626 w 984"/>
                <a:gd name="T65" fmla="*/ 826 h 904"/>
                <a:gd name="T66" fmla="*/ 711 w 984"/>
                <a:gd name="T67" fmla="*/ 617 h 904"/>
                <a:gd name="T68" fmla="*/ 655 w 984"/>
                <a:gd name="T69" fmla="*/ 584 h 904"/>
                <a:gd name="T70" fmla="*/ 670 w 984"/>
                <a:gd name="T71" fmla="*/ 571 h 904"/>
                <a:gd name="T72" fmla="*/ 676 w 984"/>
                <a:gd name="T73" fmla="*/ 434 h 904"/>
                <a:gd name="T74" fmla="*/ 710 w 984"/>
                <a:gd name="T75" fmla="*/ 360 h 904"/>
                <a:gd name="T76" fmla="*/ 714 w 984"/>
                <a:gd name="T77" fmla="*/ 201 h 904"/>
                <a:gd name="T78" fmla="*/ 755 w 984"/>
                <a:gd name="T79" fmla="*/ 305 h 904"/>
                <a:gd name="T80" fmla="*/ 844 w 984"/>
                <a:gd name="T81" fmla="*/ 200 h 904"/>
                <a:gd name="T82" fmla="*/ 854 w 984"/>
                <a:gd name="T83" fmla="*/ 303 h 904"/>
                <a:gd name="T84" fmla="*/ 984 w 984"/>
                <a:gd name="T85" fmla="*/ 201 h 904"/>
                <a:gd name="T86" fmla="*/ 922 w 984"/>
                <a:gd name="T87" fmla="*/ 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84" h="904">
                  <a:moveTo>
                    <a:pt x="922" y="0"/>
                  </a:moveTo>
                  <a:cubicBezTo>
                    <a:pt x="922" y="0"/>
                    <a:pt x="898" y="5"/>
                    <a:pt x="870" y="14"/>
                  </a:cubicBezTo>
                  <a:cubicBezTo>
                    <a:pt x="892" y="29"/>
                    <a:pt x="926" y="66"/>
                    <a:pt x="926" y="66"/>
                  </a:cubicBezTo>
                  <a:cubicBezTo>
                    <a:pt x="926" y="66"/>
                    <a:pt x="832" y="29"/>
                    <a:pt x="837" y="47"/>
                  </a:cubicBezTo>
                  <a:cubicBezTo>
                    <a:pt x="920" y="107"/>
                    <a:pt x="920" y="107"/>
                    <a:pt x="920" y="107"/>
                  </a:cubicBezTo>
                  <a:cubicBezTo>
                    <a:pt x="905" y="96"/>
                    <a:pt x="858" y="65"/>
                    <a:pt x="832" y="72"/>
                  </a:cubicBezTo>
                  <a:cubicBezTo>
                    <a:pt x="832" y="72"/>
                    <a:pt x="887" y="119"/>
                    <a:pt x="917" y="123"/>
                  </a:cubicBezTo>
                  <a:cubicBezTo>
                    <a:pt x="917" y="123"/>
                    <a:pt x="829" y="109"/>
                    <a:pt x="837" y="116"/>
                  </a:cubicBezTo>
                  <a:cubicBezTo>
                    <a:pt x="864" y="168"/>
                    <a:pt x="864" y="168"/>
                    <a:pt x="864" y="168"/>
                  </a:cubicBezTo>
                  <a:cubicBezTo>
                    <a:pt x="864" y="168"/>
                    <a:pt x="930" y="192"/>
                    <a:pt x="955" y="198"/>
                  </a:cubicBezTo>
                  <a:cubicBezTo>
                    <a:pt x="863" y="182"/>
                    <a:pt x="863" y="182"/>
                    <a:pt x="863" y="182"/>
                  </a:cubicBezTo>
                  <a:cubicBezTo>
                    <a:pt x="957" y="218"/>
                    <a:pt x="957" y="218"/>
                    <a:pt x="957" y="218"/>
                  </a:cubicBezTo>
                  <a:cubicBezTo>
                    <a:pt x="957" y="218"/>
                    <a:pt x="870" y="207"/>
                    <a:pt x="827" y="168"/>
                  </a:cubicBezTo>
                  <a:cubicBezTo>
                    <a:pt x="810" y="167"/>
                    <a:pt x="757" y="168"/>
                    <a:pt x="737" y="190"/>
                  </a:cubicBezTo>
                  <a:cubicBezTo>
                    <a:pt x="737" y="190"/>
                    <a:pt x="724" y="171"/>
                    <a:pt x="718" y="178"/>
                  </a:cubicBezTo>
                  <a:cubicBezTo>
                    <a:pt x="713" y="184"/>
                    <a:pt x="690" y="180"/>
                    <a:pt x="682" y="178"/>
                  </a:cubicBezTo>
                  <a:cubicBezTo>
                    <a:pt x="682" y="178"/>
                    <a:pt x="626" y="142"/>
                    <a:pt x="611" y="156"/>
                  </a:cubicBezTo>
                  <a:cubicBezTo>
                    <a:pt x="596" y="169"/>
                    <a:pt x="542" y="134"/>
                    <a:pt x="529" y="147"/>
                  </a:cubicBezTo>
                  <a:cubicBezTo>
                    <a:pt x="529" y="147"/>
                    <a:pt x="529" y="148"/>
                    <a:pt x="530" y="150"/>
                  </a:cubicBezTo>
                  <a:cubicBezTo>
                    <a:pt x="553" y="155"/>
                    <a:pt x="591" y="165"/>
                    <a:pt x="605" y="178"/>
                  </a:cubicBezTo>
                  <a:cubicBezTo>
                    <a:pt x="623" y="193"/>
                    <a:pt x="636" y="248"/>
                    <a:pt x="588" y="290"/>
                  </a:cubicBezTo>
                  <a:cubicBezTo>
                    <a:pt x="576" y="322"/>
                    <a:pt x="549" y="365"/>
                    <a:pt x="549" y="365"/>
                  </a:cubicBezTo>
                  <a:cubicBezTo>
                    <a:pt x="549" y="365"/>
                    <a:pt x="449" y="202"/>
                    <a:pt x="438" y="162"/>
                  </a:cubicBezTo>
                  <a:cubicBezTo>
                    <a:pt x="438" y="162"/>
                    <a:pt x="395" y="149"/>
                    <a:pt x="363" y="153"/>
                  </a:cubicBezTo>
                  <a:cubicBezTo>
                    <a:pt x="400" y="219"/>
                    <a:pt x="479" y="348"/>
                    <a:pt x="540" y="350"/>
                  </a:cubicBezTo>
                  <a:cubicBezTo>
                    <a:pt x="540" y="350"/>
                    <a:pt x="502" y="359"/>
                    <a:pt x="444" y="306"/>
                  </a:cubicBezTo>
                  <a:cubicBezTo>
                    <a:pt x="387" y="253"/>
                    <a:pt x="316" y="255"/>
                    <a:pt x="316" y="255"/>
                  </a:cubicBezTo>
                  <a:cubicBezTo>
                    <a:pt x="316" y="255"/>
                    <a:pt x="266" y="133"/>
                    <a:pt x="192" y="168"/>
                  </a:cubicBezTo>
                  <a:cubicBezTo>
                    <a:pt x="192" y="168"/>
                    <a:pt x="192" y="168"/>
                    <a:pt x="192" y="168"/>
                  </a:cubicBezTo>
                  <a:cubicBezTo>
                    <a:pt x="185" y="178"/>
                    <a:pt x="184" y="190"/>
                    <a:pt x="182" y="190"/>
                  </a:cubicBezTo>
                  <a:cubicBezTo>
                    <a:pt x="178" y="188"/>
                    <a:pt x="145" y="170"/>
                    <a:pt x="99" y="190"/>
                  </a:cubicBezTo>
                  <a:cubicBezTo>
                    <a:pt x="99" y="190"/>
                    <a:pt x="91" y="151"/>
                    <a:pt x="92" y="147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94" y="142"/>
                    <a:pt x="142" y="76"/>
                    <a:pt x="154" y="47"/>
                  </a:cubicBezTo>
                  <a:cubicBezTo>
                    <a:pt x="154" y="47"/>
                    <a:pt x="131" y="33"/>
                    <a:pt x="106" y="20"/>
                  </a:cubicBezTo>
                  <a:cubicBezTo>
                    <a:pt x="78" y="42"/>
                    <a:pt x="37" y="78"/>
                    <a:pt x="38" y="91"/>
                  </a:cubicBezTo>
                  <a:cubicBezTo>
                    <a:pt x="38" y="93"/>
                    <a:pt x="38" y="95"/>
                    <a:pt x="38" y="97"/>
                  </a:cubicBezTo>
                  <a:cubicBezTo>
                    <a:pt x="109" y="78"/>
                    <a:pt x="109" y="78"/>
                    <a:pt x="109" y="78"/>
                  </a:cubicBezTo>
                  <a:cubicBezTo>
                    <a:pt x="109" y="78"/>
                    <a:pt x="28" y="113"/>
                    <a:pt x="14" y="135"/>
                  </a:cubicBezTo>
                  <a:cubicBezTo>
                    <a:pt x="1" y="157"/>
                    <a:pt x="5" y="218"/>
                    <a:pt x="5" y="218"/>
                  </a:cubicBezTo>
                  <a:cubicBezTo>
                    <a:pt x="51" y="207"/>
                    <a:pt x="51" y="207"/>
                    <a:pt x="51" y="207"/>
                  </a:cubicBezTo>
                  <a:cubicBezTo>
                    <a:pt x="31" y="213"/>
                    <a:pt x="0" y="223"/>
                    <a:pt x="5" y="234"/>
                  </a:cubicBezTo>
                  <a:cubicBezTo>
                    <a:pt x="11" y="250"/>
                    <a:pt x="37" y="234"/>
                    <a:pt x="37" y="234"/>
                  </a:cubicBezTo>
                  <a:cubicBezTo>
                    <a:pt x="37" y="234"/>
                    <a:pt x="44" y="266"/>
                    <a:pt x="63" y="277"/>
                  </a:cubicBezTo>
                  <a:cubicBezTo>
                    <a:pt x="82" y="287"/>
                    <a:pt x="191" y="328"/>
                    <a:pt x="191" y="328"/>
                  </a:cubicBezTo>
                  <a:cubicBezTo>
                    <a:pt x="191" y="328"/>
                    <a:pt x="184" y="286"/>
                    <a:pt x="173" y="270"/>
                  </a:cubicBezTo>
                  <a:cubicBezTo>
                    <a:pt x="185" y="281"/>
                    <a:pt x="208" y="304"/>
                    <a:pt x="215" y="319"/>
                  </a:cubicBezTo>
                  <a:cubicBezTo>
                    <a:pt x="203" y="259"/>
                    <a:pt x="203" y="259"/>
                    <a:pt x="203" y="259"/>
                  </a:cubicBezTo>
                  <a:cubicBezTo>
                    <a:pt x="203" y="259"/>
                    <a:pt x="228" y="282"/>
                    <a:pt x="232" y="309"/>
                  </a:cubicBezTo>
                  <a:cubicBezTo>
                    <a:pt x="237" y="335"/>
                    <a:pt x="263" y="216"/>
                    <a:pt x="243" y="201"/>
                  </a:cubicBezTo>
                  <a:cubicBezTo>
                    <a:pt x="222" y="187"/>
                    <a:pt x="197" y="190"/>
                    <a:pt x="197" y="190"/>
                  </a:cubicBezTo>
                  <a:cubicBezTo>
                    <a:pt x="197" y="190"/>
                    <a:pt x="213" y="170"/>
                    <a:pt x="231" y="178"/>
                  </a:cubicBezTo>
                  <a:cubicBezTo>
                    <a:pt x="249" y="185"/>
                    <a:pt x="270" y="247"/>
                    <a:pt x="272" y="268"/>
                  </a:cubicBezTo>
                  <a:cubicBezTo>
                    <a:pt x="273" y="288"/>
                    <a:pt x="461" y="358"/>
                    <a:pt x="461" y="358"/>
                  </a:cubicBezTo>
                  <a:cubicBezTo>
                    <a:pt x="461" y="358"/>
                    <a:pt x="280" y="299"/>
                    <a:pt x="272" y="325"/>
                  </a:cubicBezTo>
                  <a:cubicBezTo>
                    <a:pt x="272" y="325"/>
                    <a:pt x="486" y="362"/>
                    <a:pt x="455" y="503"/>
                  </a:cubicBezTo>
                  <a:cubicBezTo>
                    <a:pt x="455" y="503"/>
                    <a:pt x="460" y="365"/>
                    <a:pt x="265" y="375"/>
                  </a:cubicBezTo>
                  <a:cubicBezTo>
                    <a:pt x="265" y="375"/>
                    <a:pt x="323" y="421"/>
                    <a:pt x="316" y="531"/>
                  </a:cubicBezTo>
                  <a:cubicBezTo>
                    <a:pt x="309" y="642"/>
                    <a:pt x="316" y="621"/>
                    <a:pt x="316" y="621"/>
                  </a:cubicBezTo>
                  <a:cubicBezTo>
                    <a:pt x="461" y="592"/>
                    <a:pt x="461" y="592"/>
                    <a:pt x="461" y="592"/>
                  </a:cubicBezTo>
                  <a:cubicBezTo>
                    <a:pt x="316" y="633"/>
                    <a:pt x="316" y="633"/>
                    <a:pt x="316" y="633"/>
                  </a:cubicBezTo>
                  <a:cubicBezTo>
                    <a:pt x="316" y="633"/>
                    <a:pt x="306" y="724"/>
                    <a:pt x="268" y="801"/>
                  </a:cubicBezTo>
                  <a:cubicBezTo>
                    <a:pt x="257" y="847"/>
                    <a:pt x="247" y="892"/>
                    <a:pt x="252" y="904"/>
                  </a:cubicBezTo>
                  <a:cubicBezTo>
                    <a:pt x="252" y="904"/>
                    <a:pt x="291" y="867"/>
                    <a:pt x="555" y="833"/>
                  </a:cubicBezTo>
                  <a:cubicBezTo>
                    <a:pt x="555" y="833"/>
                    <a:pt x="586" y="801"/>
                    <a:pt x="590" y="785"/>
                  </a:cubicBezTo>
                  <a:cubicBezTo>
                    <a:pt x="590" y="785"/>
                    <a:pt x="615" y="822"/>
                    <a:pt x="626" y="826"/>
                  </a:cubicBezTo>
                  <a:cubicBezTo>
                    <a:pt x="636" y="830"/>
                    <a:pt x="752" y="826"/>
                    <a:pt x="755" y="844"/>
                  </a:cubicBezTo>
                  <a:cubicBezTo>
                    <a:pt x="755" y="844"/>
                    <a:pt x="716" y="652"/>
                    <a:pt x="711" y="617"/>
                  </a:cubicBezTo>
                  <a:cubicBezTo>
                    <a:pt x="710" y="612"/>
                    <a:pt x="709" y="605"/>
                    <a:pt x="708" y="597"/>
                  </a:cubicBezTo>
                  <a:cubicBezTo>
                    <a:pt x="683" y="595"/>
                    <a:pt x="659" y="592"/>
                    <a:pt x="655" y="584"/>
                  </a:cubicBezTo>
                  <a:cubicBezTo>
                    <a:pt x="655" y="528"/>
                    <a:pt x="655" y="528"/>
                    <a:pt x="655" y="528"/>
                  </a:cubicBezTo>
                  <a:cubicBezTo>
                    <a:pt x="655" y="528"/>
                    <a:pt x="656" y="562"/>
                    <a:pt x="670" y="571"/>
                  </a:cubicBezTo>
                  <a:cubicBezTo>
                    <a:pt x="676" y="575"/>
                    <a:pt x="690" y="577"/>
                    <a:pt x="704" y="577"/>
                  </a:cubicBezTo>
                  <a:cubicBezTo>
                    <a:pt x="694" y="521"/>
                    <a:pt x="676" y="434"/>
                    <a:pt x="676" y="434"/>
                  </a:cubicBezTo>
                  <a:cubicBezTo>
                    <a:pt x="704" y="362"/>
                    <a:pt x="704" y="362"/>
                    <a:pt x="704" y="362"/>
                  </a:cubicBezTo>
                  <a:cubicBezTo>
                    <a:pt x="704" y="362"/>
                    <a:pt x="706" y="361"/>
                    <a:pt x="710" y="360"/>
                  </a:cubicBezTo>
                  <a:cubicBezTo>
                    <a:pt x="711" y="342"/>
                    <a:pt x="715" y="319"/>
                    <a:pt x="725" y="291"/>
                  </a:cubicBezTo>
                  <a:cubicBezTo>
                    <a:pt x="725" y="291"/>
                    <a:pt x="705" y="212"/>
                    <a:pt x="714" y="201"/>
                  </a:cubicBezTo>
                  <a:cubicBezTo>
                    <a:pt x="714" y="201"/>
                    <a:pt x="720" y="255"/>
                    <a:pt x="737" y="263"/>
                  </a:cubicBezTo>
                  <a:cubicBezTo>
                    <a:pt x="755" y="305"/>
                    <a:pt x="755" y="305"/>
                    <a:pt x="755" y="305"/>
                  </a:cubicBezTo>
                  <a:cubicBezTo>
                    <a:pt x="817" y="291"/>
                    <a:pt x="817" y="291"/>
                    <a:pt x="817" y="291"/>
                  </a:cubicBezTo>
                  <a:cubicBezTo>
                    <a:pt x="817" y="291"/>
                    <a:pt x="852" y="216"/>
                    <a:pt x="844" y="200"/>
                  </a:cubicBezTo>
                  <a:cubicBezTo>
                    <a:pt x="835" y="184"/>
                    <a:pt x="852" y="203"/>
                    <a:pt x="852" y="203"/>
                  </a:cubicBezTo>
                  <a:cubicBezTo>
                    <a:pt x="852" y="203"/>
                    <a:pt x="856" y="257"/>
                    <a:pt x="854" y="303"/>
                  </a:cubicBezTo>
                  <a:cubicBezTo>
                    <a:pt x="901" y="277"/>
                    <a:pt x="975" y="234"/>
                    <a:pt x="982" y="207"/>
                  </a:cubicBezTo>
                  <a:cubicBezTo>
                    <a:pt x="983" y="205"/>
                    <a:pt x="983" y="203"/>
                    <a:pt x="984" y="201"/>
                  </a:cubicBezTo>
                  <a:cubicBezTo>
                    <a:pt x="974" y="187"/>
                    <a:pt x="951" y="150"/>
                    <a:pt x="950" y="140"/>
                  </a:cubicBezTo>
                  <a:cubicBezTo>
                    <a:pt x="948" y="126"/>
                    <a:pt x="922" y="0"/>
                    <a:pt x="922" y="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64" name="出自【趣你的PPT】(微信:qunideppt)：最优质的PPT资源库"/>
          <p:cNvSpPr txBox="1"/>
          <p:nvPr/>
        </p:nvSpPr>
        <p:spPr>
          <a:xfrm>
            <a:off x="2000688" y="5079959"/>
            <a:ext cx="7920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</a:t>
            </a:r>
          </a:p>
        </p:txBody>
      </p:sp>
    </p:spTree>
    <p:extLst>
      <p:ext uri="{BB962C8B-B14F-4D97-AF65-F5344CB8AC3E}">
        <p14:creationId xmlns:p14="http://schemas.microsoft.com/office/powerpoint/2010/main" val="294613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12700" y="292100"/>
            <a:ext cx="165100" cy="457200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49173" y="292100"/>
            <a:ext cx="293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736332" y="3700933"/>
            <a:ext cx="3009848" cy="1627704"/>
          </a:xfrm>
          <a:prstGeom prst="ellipse">
            <a:avLst/>
          </a:prstGeom>
          <a:noFill/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5879804" y="2088237"/>
            <a:ext cx="746536" cy="692122"/>
          </a:xfrm>
          <a:custGeom>
            <a:avLst/>
            <a:gdLst>
              <a:gd name="connsiteX0" fmla="*/ 373268 w 746536"/>
              <a:gd name="connsiteY0" fmla="*/ 0 h 692122"/>
              <a:gd name="connsiteX1" fmla="*/ 746536 w 746536"/>
              <a:gd name="connsiteY1" fmla="*/ 319478 h 692122"/>
              <a:gd name="connsiteX2" fmla="*/ 448495 w 746536"/>
              <a:gd name="connsiteY2" fmla="*/ 632465 h 692122"/>
              <a:gd name="connsiteX3" fmla="*/ 446918 w 746536"/>
              <a:gd name="connsiteY3" fmla="*/ 632601 h 692122"/>
              <a:gd name="connsiteX4" fmla="*/ 451355 w 746536"/>
              <a:gd name="connsiteY4" fmla="*/ 635752 h 692122"/>
              <a:gd name="connsiteX5" fmla="*/ 458014 w 746536"/>
              <a:gd name="connsiteY5" fmla="*/ 651546 h 692122"/>
              <a:gd name="connsiteX6" fmla="*/ 373268 w 746536"/>
              <a:gd name="connsiteY6" fmla="*/ 692122 h 692122"/>
              <a:gd name="connsiteX7" fmla="*/ 288522 w 746536"/>
              <a:gd name="connsiteY7" fmla="*/ 651546 h 692122"/>
              <a:gd name="connsiteX8" fmla="*/ 295182 w 746536"/>
              <a:gd name="connsiteY8" fmla="*/ 635752 h 692122"/>
              <a:gd name="connsiteX9" fmla="*/ 299618 w 746536"/>
              <a:gd name="connsiteY9" fmla="*/ 632601 h 692122"/>
              <a:gd name="connsiteX10" fmla="*/ 298042 w 746536"/>
              <a:gd name="connsiteY10" fmla="*/ 632465 h 692122"/>
              <a:gd name="connsiteX11" fmla="*/ 0 w 746536"/>
              <a:gd name="connsiteY11" fmla="*/ 319478 h 692122"/>
              <a:gd name="connsiteX12" fmla="*/ 373268 w 746536"/>
              <a:gd name="connsiteY12" fmla="*/ 0 h 692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46536" h="692122">
                <a:moveTo>
                  <a:pt x="373268" y="0"/>
                </a:moveTo>
                <a:cubicBezTo>
                  <a:pt x="579418" y="0"/>
                  <a:pt x="746536" y="143035"/>
                  <a:pt x="746536" y="319478"/>
                </a:cubicBezTo>
                <a:cubicBezTo>
                  <a:pt x="746536" y="473866"/>
                  <a:pt x="618587" y="602675"/>
                  <a:pt x="448495" y="632465"/>
                </a:cubicBezTo>
                <a:lnTo>
                  <a:pt x="446918" y="632601"/>
                </a:lnTo>
                <a:lnTo>
                  <a:pt x="451355" y="635752"/>
                </a:lnTo>
                <a:cubicBezTo>
                  <a:pt x="455643" y="640606"/>
                  <a:pt x="458014" y="645944"/>
                  <a:pt x="458014" y="651546"/>
                </a:cubicBezTo>
                <a:cubicBezTo>
                  <a:pt x="458014" y="673956"/>
                  <a:pt x="420072" y="692122"/>
                  <a:pt x="373268" y="692122"/>
                </a:cubicBezTo>
                <a:cubicBezTo>
                  <a:pt x="326464" y="692122"/>
                  <a:pt x="288522" y="673956"/>
                  <a:pt x="288522" y="651546"/>
                </a:cubicBezTo>
                <a:cubicBezTo>
                  <a:pt x="288522" y="645944"/>
                  <a:pt x="290894" y="640606"/>
                  <a:pt x="295182" y="635752"/>
                </a:cubicBezTo>
                <a:lnTo>
                  <a:pt x="299618" y="632601"/>
                </a:lnTo>
                <a:lnTo>
                  <a:pt x="298042" y="632465"/>
                </a:lnTo>
                <a:cubicBezTo>
                  <a:pt x="127949" y="602675"/>
                  <a:pt x="0" y="473866"/>
                  <a:pt x="0" y="319478"/>
                </a:cubicBezTo>
                <a:cubicBezTo>
                  <a:pt x="0" y="143035"/>
                  <a:pt x="167118" y="0"/>
                  <a:pt x="373268" y="0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5910263" y="2928939"/>
            <a:ext cx="661987" cy="1665879"/>
            <a:chOff x="5454650" y="1409700"/>
            <a:chExt cx="288925" cy="727075"/>
          </a:xfrm>
          <a:solidFill>
            <a:srgbClr val="32768B"/>
          </a:solidFill>
        </p:grpSpPr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4650" y="1530350"/>
              <a:ext cx="288925" cy="606425"/>
            </a:xfrm>
            <a:custGeom>
              <a:avLst/>
              <a:gdLst>
                <a:gd name="T0" fmla="*/ 38 w 50"/>
                <a:gd name="T1" fmla="*/ 1 h 105"/>
                <a:gd name="T2" fmla="*/ 13 w 50"/>
                <a:gd name="T3" fmla="*/ 0 h 105"/>
                <a:gd name="T4" fmla="*/ 0 w 50"/>
                <a:gd name="T5" fmla="*/ 11 h 105"/>
                <a:gd name="T6" fmla="*/ 0 w 50"/>
                <a:gd name="T7" fmla="*/ 11 h 105"/>
                <a:gd name="T8" fmla="*/ 0 w 50"/>
                <a:gd name="T9" fmla="*/ 13 h 105"/>
                <a:gd name="T10" fmla="*/ 0 w 50"/>
                <a:gd name="T11" fmla="*/ 48 h 105"/>
                <a:gd name="T12" fmla="*/ 4 w 50"/>
                <a:gd name="T13" fmla="*/ 52 h 105"/>
                <a:gd name="T14" fmla="*/ 8 w 50"/>
                <a:gd name="T15" fmla="*/ 48 h 105"/>
                <a:gd name="T16" fmla="*/ 8 w 50"/>
                <a:gd name="T17" fmla="*/ 17 h 105"/>
                <a:gd name="T18" fmla="*/ 12 w 50"/>
                <a:gd name="T19" fmla="*/ 17 h 105"/>
                <a:gd name="T20" fmla="*/ 12 w 50"/>
                <a:gd name="T21" fmla="*/ 46 h 105"/>
                <a:gd name="T22" fmla="*/ 12 w 50"/>
                <a:gd name="T23" fmla="*/ 47 h 105"/>
                <a:gd name="T24" fmla="*/ 12 w 50"/>
                <a:gd name="T25" fmla="*/ 99 h 105"/>
                <a:gd name="T26" fmla="*/ 18 w 50"/>
                <a:gd name="T27" fmla="*/ 105 h 105"/>
                <a:gd name="T28" fmla="*/ 24 w 50"/>
                <a:gd name="T29" fmla="*/ 99 h 105"/>
                <a:gd name="T30" fmla="*/ 24 w 50"/>
                <a:gd name="T31" fmla="*/ 53 h 105"/>
                <a:gd name="T32" fmla="*/ 26 w 50"/>
                <a:gd name="T33" fmla="*/ 53 h 105"/>
                <a:gd name="T34" fmla="*/ 26 w 50"/>
                <a:gd name="T35" fmla="*/ 99 h 105"/>
                <a:gd name="T36" fmla="*/ 32 w 50"/>
                <a:gd name="T37" fmla="*/ 105 h 105"/>
                <a:gd name="T38" fmla="*/ 38 w 50"/>
                <a:gd name="T39" fmla="*/ 99 h 105"/>
                <a:gd name="T40" fmla="*/ 38 w 50"/>
                <a:gd name="T41" fmla="*/ 46 h 105"/>
                <a:gd name="T42" fmla="*/ 38 w 50"/>
                <a:gd name="T43" fmla="*/ 46 h 105"/>
                <a:gd name="T44" fmla="*/ 38 w 50"/>
                <a:gd name="T45" fmla="*/ 17 h 105"/>
                <a:gd name="T46" fmla="*/ 41 w 50"/>
                <a:gd name="T47" fmla="*/ 17 h 105"/>
                <a:gd name="T48" fmla="*/ 41 w 50"/>
                <a:gd name="T49" fmla="*/ 48 h 105"/>
                <a:gd name="T50" fmla="*/ 45 w 50"/>
                <a:gd name="T51" fmla="*/ 52 h 105"/>
                <a:gd name="T52" fmla="*/ 50 w 50"/>
                <a:gd name="T53" fmla="*/ 48 h 105"/>
                <a:gd name="T54" fmla="*/ 50 w 50"/>
                <a:gd name="T55" fmla="*/ 13 h 105"/>
                <a:gd name="T56" fmla="*/ 50 w 50"/>
                <a:gd name="T57" fmla="*/ 11 h 105"/>
                <a:gd name="T58" fmla="*/ 50 w 50"/>
                <a:gd name="T59" fmla="*/ 10 h 105"/>
                <a:gd name="T60" fmla="*/ 38 w 50"/>
                <a:gd name="T6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105">
                  <a:moveTo>
                    <a:pt x="38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4" y="1"/>
                    <a:pt x="0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" y="52"/>
                    <a:pt x="8" y="50"/>
                    <a:pt x="8" y="4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5" y="105"/>
                    <a:pt x="18" y="105"/>
                  </a:cubicBezTo>
                  <a:cubicBezTo>
                    <a:pt x="21" y="105"/>
                    <a:pt x="24" y="102"/>
                    <a:pt x="24" y="9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2"/>
                    <a:pt x="29" y="105"/>
                    <a:pt x="32" y="105"/>
                  </a:cubicBezTo>
                  <a:cubicBezTo>
                    <a:pt x="35" y="105"/>
                    <a:pt x="38" y="102"/>
                    <a:pt x="38" y="99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0"/>
                    <a:pt x="43" y="52"/>
                    <a:pt x="45" y="52"/>
                  </a:cubicBezTo>
                  <a:cubicBezTo>
                    <a:pt x="48" y="52"/>
                    <a:pt x="50" y="50"/>
                    <a:pt x="50" y="4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7"/>
                    <a:pt x="46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81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963" y="1409700"/>
              <a:ext cx="115887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81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5248276" y="2699344"/>
            <a:ext cx="409575" cy="1030688"/>
            <a:chOff x="5454650" y="1409700"/>
            <a:chExt cx="288925" cy="7270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4650" y="1530350"/>
              <a:ext cx="288925" cy="606425"/>
            </a:xfrm>
            <a:custGeom>
              <a:avLst/>
              <a:gdLst>
                <a:gd name="T0" fmla="*/ 38 w 50"/>
                <a:gd name="T1" fmla="*/ 1 h 105"/>
                <a:gd name="T2" fmla="*/ 13 w 50"/>
                <a:gd name="T3" fmla="*/ 0 h 105"/>
                <a:gd name="T4" fmla="*/ 0 w 50"/>
                <a:gd name="T5" fmla="*/ 11 h 105"/>
                <a:gd name="T6" fmla="*/ 0 w 50"/>
                <a:gd name="T7" fmla="*/ 11 h 105"/>
                <a:gd name="T8" fmla="*/ 0 w 50"/>
                <a:gd name="T9" fmla="*/ 13 h 105"/>
                <a:gd name="T10" fmla="*/ 0 w 50"/>
                <a:gd name="T11" fmla="*/ 48 h 105"/>
                <a:gd name="T12" fmla="*/ 4 w 50"/>
                <a:gd name="T13" fmla="*/ 52 h 105"/>
                <a:gd name="T14" fmla="*/ 8 w 50"/>
                <a:gd name="T15" fmla="*/ 48 h 105"/>
                <a:gd name="T16" fmla="*/ 8 w 50"/>
                <a:gd name="T17" fmla="*/ 17 h 105"/>
                <a:gd name="T18" fmla="*/ 12 w 50"/>
                <a:gd name="T19" fmla="*/ 17 h 105"/>
                <a:gd name="T20" fmla="*/ 12 w 50"/>
                <a:gd name="T21" fmla="*/ 46 h 105"/>
                <a:gd name="T22" fmla="*/ 12 w 50"/>
                <a:gd name="T23" fmla="*/ 47 h 105"/>
                <a:gd name="T24" fmla="*/ 12 w 50"/>
                <a:gd name="T25" fmla="*/ 99 h 105"/>
                <a:gd name="T26" fmla="*/ 18 w 50"/>
                <a:gd name="T27" fmla="*/ 105 h 105"/>
                <a:gd name="T28" fmla="*/ 24 w 50"/>
                <a:gd name="T29" fmla="*/ 99 h 105"/>
                <a:gd name="T30" fmla="*/ 24 w 50"/>
                <a:gd name="T31" fmla="*/ 53 h 105"/>
                <a:gd name="T32" fmla="*/ 26 w 50"/>
                <a:gd name="T33" fmla="*/ 53 h 105"/>
                <a:gd name="T34" fmla="*/ 26 w 50"/>
                <a:gd name="T35" fmla="*/ 99 h 105"/>
                <a:gd name="T36" fmla="*/ 32 w 50"/>
                <a:gd name="T37" fmla="*/ 105 h 105"/>
                <a:gd name="T38" fmla="*/ 38 w 50"/>
                <a:gd name="T39" fmla="*/ 99 h 105"/>
                <a:gd name="T40" fmla="*/ 38 w 50"/>
                <a:gd name="T41" fmla="*/ 46 h 105"/>
                <a:gd name="T42" fmla="*/ 38 w 50"/>
                <a:gd name="T43" fmla="*/ 46 h 105"/>
                <a:gd name="T44" fmla="*/ 38 w 50"/>
                <a:gd name="T45" fmla="*/ 17 h 105"/>
                <a:gd name="T46" fmla="*/ 41 w 50"/>
                <a:gd name="T47" fmla="*/ 17 h 105"/>
                <a:gd name="T48" fmla="*/ 41 w 50"/>
                <a:gd name="T49" fmla="*/ 48 h 105"/>
                <a:gd name="T50" fmla="*/ 45 w 50"/>
                <a:gd name="T51" fmla="*/ 52 h 105"/>
                <a:gd name="T52" fmla="*/ 50 w 50"/>
                <a:gd name="T53" fmla="*/ 48 h 105"/>
                <a:gd name="T54" fmla="*/ 50 w 50"/>
                <a:gd name="T55" fmla="*/ 13 h 105"/>
                <a:gd name="T56" fmla="*/ 50 w 50"/>
                <a:gd name="T57" fmla="*/ 11 h 105"/>
                <a:gd name="T58" fmla="*/ 50 w 50"/>
                <a:gd name="T59" fmla="*/ 10 h 105"/>
                <a:gd name="T60" fmla="*/ 38 w 50"/>
                <a:gd name="T6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105">
                  <a:moveTo>
                    <a:pt x="38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4" y="1"/>
                    <a:pt x="0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" y="52"/>
                    <a:pt x="8" y="50"/>
                    <a:pt x="8" y="4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5" y="105"/>
                    <a:pt x="18" y="105"/>
                  </a:cubicBezTo>
                  <a:cubicBezTo>
                    <a:pt x="21" y="105"/>
                    <a:pt x="24" y="102"/>
                    <a:pt x="24" y="9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2"/>
                    <a:pt x="29" y="105"/>
                    <a:pt x="32" y="105"/>
                  </a:cubicBezTo>
                  <a:cubicBezTo>
                    <a:pt x="35" y="105"/>
                    <a:pt x="38" y="102"/>
                    <a:pt x="38" y="99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0"/>
                    <a:pt x="43" y="52"/>
                    <a:pt x="45" y="52"/>
                  </a:cubicBezTo>
                  <a:cubicBezTo>
                    <a:pt x="48" y="52"/>
                    <a:pt x="50" y="50"/>
                    <a:pt x="50" y="4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7"/>
                    <a:pt x="46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81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963" y="1409700"/>
              <a:ext cx="115887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81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7870032" y="3538903"/>
            <a:ext cx="409575" cy="1030688"/>
            <a:chOff x="5454650" y="1409700"/>
            <a:chExt cx="288925" cy="727075"/>
          </a:xfrm>
          <a:solidFill>
            <a:srgbClr val="32768B"/>
          </a:solidFill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4650" y="1530350"/>
              <a:ext cx="288925" cy="606425"/>
            </a:xfrm>
            <a:custGeom>
              <a:avLst/>
              <a:gdLst>
                <a:gd name="T0" fmla="*/ 38 w 50"/>
                <a:gd name="T1" fmla="*/ 1 h 105"/>
                <a:gd name="T2" fmla="*/ 13 w 50"/>
                <a:gd name="T3" fmla="*/ 0 h 105"/>
                <a:gd name="T4" fmla="*/ 0 w 50"/>
                <a:gd name="T5" fmla="*/ 11 h 105"/>
                <a:gd name="T6" fmla="*/ 0 w 50"/>
                <a:gd name="T7" fmla="*/ 11 h 105"/>
                <a:gd name="T8" fmla="*/ 0 w 50"/>
                <a:gd name="T9" fmla="*/ 13 h 105"/>
                <a:gd name="T10" fmla="*/ 0 w 50"/>
                <a:gd name="T11" fmla="*/ 48 h 105"/>
                <a:gd name="T12" fmla="*/ 4 w 50"/>
                <a:gd name="T13" fmla="*/ 52 h 105"/>
                <a:gd name="T14" fmla="*/ 8 w 50"/>
                <a:gd name="T15" fmla="*/ 48 h 105"/>
                <a:gd name="T16" fmla="*/ 8 w 50"/>
                <a:gd name="T17" fmla="*/ 17 h 105"/>
                <a:gd name="T18" fmla="*/ 12 w 50"/>
                <a:gd name="T19" fmla="*/ 17 h 105"/>
                <a:gd name="T20" fmla="*/ 12 w 50"/>
                <a:gd name="T21" fmla="*/ 46 h 105"/>
                <a:gd name="T22" fmla="*/ 12 w 50"/>
                <a:gd name="T23" fmla="*/ 47 h 105"/>
                <a:gd name="T24" fmla="*/ 12 w 50"/>
                <a:gd name="T25" fmla="*/ 99 h 105"/>
                <a:gd name="T26" fmla="*/ 18 w 50"/>
                <a:gd name="T27" fmla="*/ 105 h 105"/>
                <a:gd name="T28" fmla="*/ 24 w 50"/>
                <a:gd name="T29" fmla="*/ 99 h 105"/>
                <a:gd name="T30" fmla="*/ 24 w 50"/>
                <a:gd name="T31" fmla="*/ 53 h 105"/>
                <a:gd name="T32" fmla="*/ 26 w 50"/>
                <a:gd name="T33" fmla="*/ 53 h 105"/>
                <a:gd name="T34" fmla="*/ 26 w 50"/>
                <a:gd name="T35" fmla="*/ 99 h 105"/>
                <a:gd name="T36" fmla="*/ 32 w 50"/>
                <a:gd name="T37" fmla="*/ 105 h 105"/>
                <a:gd name="T38" fmla="*/ 38 w 50"/>
                <a:gd name="T39" fmla="*/ 99 h 105"/>
                <a:gd name="T40" fmla="*/ 38 w 50"/>
                <a:gd name="T41" fmla="*/ 46 h 105"/>
                <a:gd name="T42" fmla="*/ 38 w 50"/>
                <a:gd name="T43" fmla="*/ 46 h 105"/>
                <a:gd name="T44" fmla="*/ 38 w 50"/>
                <a:gd name="T45" fmla="*/ 17 h 105"/>
                <a:gd name="T46" fmla="*/ 41 w 50"/>
                <a:gd name="T47" fmla="*/ 17 h 105"/>
                <a:gd name="T48" fmla="*/ 41 w 50"/>
                <a:gd name="T49" fmla="*/ 48 h 105"/>
                <a:gd name="T50" fmla="*/ 45 w 50"/>
                <a:gd name="T51" fmla="*/ 52 h 105"/>
                <a:gd name="T52" fmla="*/ 50 w 50"/>
                <a:gd name="T53" fmla="*/ 48 h 105"/>
                <a:gd name="T54" fmla="*/ 50 w 50"/>
                <a:gd name="T55" fmla="*/ 13 h 105"/>
                <a:gd name="T56" fmla="*/ 50 w 50"/>
                <a:gd name="T57" fmla="*/ 11 h 105"/>
                <a:gd name="T58" fmla="*/ 50 w 50"/>
                <a:gd name="T59" fmla="*/ 10 h 105"/>
                <a:gd name="T60" fmla="*/ 38 w 50"/>
                <a:gd name="T6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105">
                  <a:moveTo>
                    <a:pt x="38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4" y="1"/>
                    <a:pt x="0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" y="52"/>
                    <a:pt x="8" y="50"/>
                    <a:pt x="8" y="4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5" y="105"/>
                    <a:pt x="18" y="105"/>
                  </a:cubicBezTo>
                  <a:cubicBezTo>
                    <a:pt x="21" y="105"/>
                    <a:pt x="24" y="102"/>
                    <a:pt x="24" y="9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2"/>
                    <a:pt x="29" y="105"/>
                    <a:pt x="32" y="105"/>
                  </a:cubicBezTo>
                  <a:cubicBezTo>
                    <a:pt x="35" y="105"/>
                    <a:pt x="38" y="102"/>
                    <a:pt x="38" y="99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0"/>
                    <a:pt x="43" y="52"/>
                    <a:pt x="45" y="52"/>
                  </a:cubicBezTo>
                  <a:cubicBezTo>
                    <a:pt x="48" y="52"/>
                    <a:pt x="50" y="50"/>
                    <a:pt x="50" y="4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7"/>
                    <a:pt x="46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81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963" y="1409700"/>
              <a:ext cx="115887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81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7038976" y="4349940"/>
            <a:ext cx="409575" cy="1030688"/>
            <a:chOff x="5454650" y="1409700"/>
            <a:chExt cx="288925" cy="7270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4650" y="1530350"/>
              <a:ext cx="288925" cy="606425"/>
            </a:xfrm>
            <a:custGeom>
              <a:avLst/>
              <a:gdLst>
                <a:gd name="T0" fmla="*/ 38 w 50"/>
                <a:gd name="T1" fmla="*/ 1 h 105"/>
                <a:gd name="T2" fmla="*/ 13 w 50"/>
                <a:gd name="T3" fmla="*/ 0 h 105"/>
                <a:gd name="T4" fmla="*/ 0 w 50"/>
                <a:gd name="T5" fmla="*/ 11 h 105"/>
                <a:gd name="T6" fmla="*/ 0 w 50"/>
                <a:gd name="T7" fmla="*/ 11 h 105"/>
                <a:gd name="T8" fmla="*/ 0 w 50"/>
                <a:gd name="T9" fmla="*/ 13 h 105"/>
                <a:gd name="T10" fmla="*/ 0 w 50"/>
                <a:gd name="T11" fmla="*/ 48 h 105"/>
                <a:gd name="T12" fmla="*/ 4 w 50"/>
                <a:gd name="T13" fmla="*/ 52 h 105"/>
                <a:gd name="T14" fmla="*/ 8 w 50"/>
                <a:gd name="T15" fmla="*/ 48 h 105"/>
                <a:gd name="T16" fmla="*/ 8 w 50"/>
                <a:gd name="T17" fmla="*/ 17 h 105"/>
                <a:gd name="T18" fmla="*/ 12 w 50"/>
                <a:gd name="T19" fmla="*/ 17 h 105"/>
                <a:gd name="T20" fmla="*/ 12 w 50"/>
                <a:gd name="T21" fmla="*/ 46 h 105"/>
                <a:gd name="T22" fmla="*/ 12 w 50"/>
                <a:gd name="T23" fmla="*/ 47 h 105"/>
                <a:gd name="T24" fmla="*/ 12 w 50"/>
                <a:gd name="T25" fmla="*/ 99 h 105"/>
                <a:gd name="T26" fmla="*/ 18 w 50"/>
                <a:gd name="T27" fmla="*/ 105 h 105"/>
                <a:gd name="T28" fmla="*/ 24 w 50"/>
                <a:gd name="T29" fmla="*/ 99 h 105"/>
                <a:gd name="T30" fmla="*/ 24 w 50"/>
                <a:gd name="T31" fmla="*/ 53 h 105"/>
                <a:gd name="T32" fmla="*/ 26 w 50"/>
                <a:gd name="T33" fmla="*/ 53 h 105"/>
                <a:gd name="T34" fmla="*/ 26 w 50"/>
                <a:gd name="T35" fmla="*/ 99 h 105"/>
                <a:gd name="T36" fmla="*/ 32 w 50"/>
                <a:gd name="T37" fmla="*/ 105 h 105"/>
                <a:gd name="T38" fmla="*/ 38 w 50"/>
                <a:gd name="T39" fmla="*/ 99 h 105"/>
                <a:gd name="T40" fmla="*/ 38 w 50"/>
                <a:gd name="T41" fmla="*/ 46 h 105"/>
                <a:gd name="T42" fmla="*/ 38 w 50"/>
                <a:gd name="T43" fmla="*/ 46 h 105"/>
                <a:gd name="T44" fmla="*/ 38 w 50"/>
                <a:gd name="T45" fmla="*/ 17 h 105"/>
                <a:gd name="T46" fmla="*/ 41 w 50"/>
                <a:gd name="T47" fmla="*/ 17 h 105"/>
                <a:gd name="T48" fmla="*/ 41 w 50"/>
                <a:gd name="T49" fmla="*/ 48 h 105"/>
                <a:gd name="T50" fmla="*/ 45 w 50"/>
                <a:gd name="T51" fmla="*/ 52 h 105"/>
                <a:gd name="T52" fmla="*/ 50 w 50"/>
                <a:gd name="T53" fmla="*/ 48 h 105"/>
                <a:gd name="T54" fmla="*/ 50 w 50"/>
                <a:gd name="T55" fmla="*/ 13 h 105"/>
                <a:gd name="T56" fmla="*/ 50 w 50"/>
                <a:gd name="T57" fmla="*/ 11 h 105"/>
                <a:gd name="T58" fmla="*/ 50 w 50"/>
                <a:gd name="T59" fmla="*/ 10 h 105"/>
                <a:gd name="T60" fmla="*/ 38 w 50"/>
                <a:gd name="T6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105">
                  <a:moveTo>
                    <a:pt x="38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4" y="1"/>
                    <a:pt x="0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" y="52"/>
                    <a:pt x="8" y="50"/>
                    <a:pt x="8" y="4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5" y="105"/>
                    <a:pt x="18" y="105"/>
                  </a:cubicBezTo>
                  <a:cubicBezTo>
                    <a:pt x="21" y="105"/>
                    <a:pt x="24" y="102"/>
                    <a:pt x="24" y="9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2"/>
                    <a:pt x="29" y="105"/>
                    <a:pt x="32" y="105"/>
                  </a:cubicBezTo>
                  <a:cubicBezTo>
                    <a:pt x="35" y="105"/>
                    <a:pt x="38" y="102"/>
                    <a:pt x="38" y="99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0"/>
                    <a:pt x="43" y="52"/>
                    <a:pt x="45" y="52"/>
                  </a:cubicBezTo>
                  <a:cubicBezTo>
                    <a:pt x="48" y="52"/>
                    <a:pt x="50" y="50"/>
                    <a:pt x="50" y="4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7"/>
                    <a:pt x="46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81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963" y="1409700"/>
              <a:ext cx="115887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81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5060158" y="4398560"/>
            <a:ext cx="409575" cy="1030688"/>
            <a:chOff x="5454650" y="1409700"/>
            <a:chExt cx="288925" cy="7270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4650" y="1530350"/>
              <a:ext cx="288925" cy="606425"/>
            </a:xfrm>
            <a:custGeom>
              <a:avLst/>
              <a:gdLst>
                <a:gd name="T0" fmla="*/ 38 w 50"/>
                <a:gd name="T1" fmla="*/ 1 h 105"/>
                <a:gd name="T2" fmla="*/ 13 w 50"/>
                <a:gd name="T3" fmla="*/ 0 h 105"/>
                <a:gd name="T4" fmla="*/ 0 w 50"/>
                <a:gd name="T5" fmla="*/ 11 h 105"/>
                <a:gd name="T6" fmla="*/ 0 w 50"/>
                <a:gd name="T7" fmla="*/ 11 h 105"/>
                <a:gd name="T8" fmla="*/ 0 w 50"/>
                <a:gd name="T9" fmla="*/ 13 h 105"/>
                <a:gd name="T10" fmla="*/ 0 w 50"/>
                <a:gd name="T11" fmla="*/ 48 h 105"/>
                <a:gd name="T12" fmla="*/ 4 w 50"/>
                <a:gd name="T13" fmla="*/ 52 h 105"/>
                <a:gd name="T14" fmla="*/ 8 w 50"/>
                <a:gd name="T15" fmla="*/ 48 h 105"/>
                <a:gd name="T16" fmla="*/ 8 w 50"/>
                <a:gd name="T17" fmla="*/ 17 h 105"/>
                <a:gd name="T18" fmla="*/ 12 w 50"/>
                <a:gd name="T19" fmla="*/ 17 h 105"/>
                <a:gd name="T20" fmla="*/ 12 w 50"/>
                <a:gd name="T21" fmla="*/ 46 h 105"/>
                <a:gd name="T22" fmla="*/ 12 w 50"/>
                <a:gd name="T23" fmla="*/ 47 h 105"/>
                <a:gd name="T24" fmla="*/ 12 w 50"/>
                <a:gd name="T25" fmla="*/ 99 h 105"/>
                <a:gd name="T26" fmla="*/ 18 w 50"/>
                <a:gd name="T27" fmla="*/ 105 h 105"/>
                <a:gd name="T28" fmla="*/ 24 w 50"/>
                <a:gd name="T29" fmla="*/ 99 h 105"/>
                <a:gd name="T30" fmla="*/ 24 w 50"/>
                <a:gd name="T31" fmla="*/ 53 h 105"/>
                <a:gd name="T32" fmla="*/ 26 w 50"/>
                <a:gd name="T33" fmla="*/ 53 h 105"/>
                <a:gd name="T34" fmla="*/ 26 w 50"/>
                <a:gd name="T35" fmla="*/ 99 h 105"/>
                <a:gd name="T36" fmla="*/ 32 w 50"/>
                <a:gd name="T37" fmla="*/ 105 h 105"/>
                <a:gd name="T38" fmla="*/ 38 w 50"/>
                <a:gd name="T39" fmla="*/ 99 h 105"/>
                <a:gd name="T40" fmla="*/ 38 w 50"/>
                <a:gd name="T41" fmla="*/ 46 h 105"/>
                <a:gd name="T42" fmla="*/ 38 w 50"/>
                <a:gd name="T43" fmla="*/ 46 h 105"/>
                <a:gd name="T44" fmla="*/ 38 w 50"/>
                <a:gd name="T45" fmla="*/ 17 h 105"/>
                <a:gd name="T46" fmla="*/ 41 w 50"/>
                <a:gd name="T47" fmla="*/ 17 h 105"/>
                <a:gd name="T48" fmla="*/ 41 w 50"/>
                <a:gd name="T49" fmla="*/ 48 h 105"/>
                <a:gd name="T50" fmla="*/ 45 w 50"/>
                <a:gd name="T51" fmla="*/ 52 h 105"/>
                <a:gd name="T52" fmla="*/ 50 w 50"/>
                <a:gd name="T53" fmla="*/ 48 h 105"/>
                <a:gd name="T54" fmla="*/ 50 w 50"/>
                <a:gd name="T55" fmla="*/ 13 h 105"/>
                <a:gd name="T56" fmla="*/ 50 w 50"/>
                <a:gd name="T57" fmla="*/ 11 h 105"/>
                <a:gd name="T58" fmla="*/ 50 w 50"/>
                <a:gd name="T59" fmla="*/ 10 h 105"/>
                <a:gd name="T60" fmla="*/ 38 w 50"/>
                <a:gd name="T6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105">
                  <a:moveTo>
                    <a:pt x="38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4" y="1"/>
                    <a:pt x="0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" y="52"/>
                    <a:pt x="8" y="50"/>
                    <a:pt x="8" y="4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5" y="105"/>
                    <a:pt x="18" y="105"/>
                  </a:cubicBezTo>
                  <a:cubicBezTo>
                    <a:pt x="21" y="105"/>
                    <a:pt x="24" y="102"/>
                    <a:pt x="24" y="9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2"/>
                    <a:pt x="29" y="105"/>
                    <a:pt x="32" y="105"/>
                  </a:cubicBezTo>
                  <a:cubicBezTo>
                    <a:pt x="35" y="105"/>
                    <a:pt x="38" y="102"/>
                    <a:pt x="38" y="99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0"/>
                    <a:pt x="43" y="52"/>
                    <a:pt x="45" y="52"/>
                  </a:cubicBezTo>
                  <a:cubicBezTo>
                    <a:pt x="48" y="52"/>
                    <a:pt x="50" y="50"/>
                    <a:pt x="50" y="4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7"/>
                    <a:pt x="46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81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963" y="1409700"/>
              <a:ext cx="115887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81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4229102" y="3519488"/>
            <a:ext cx="409575" cy="1030688"/>
            <a:chOff x="5454650" y="1409700"/>
            <a:chExt cx="288925" cy="727075"/>
          </a:xfrm>
          <a:solidFill>
            <a:srgbClr val="32768B"/>
          </a:solidFill>
        </p:grpSpPr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4650" y="1530350"/>
              <a:ext cx="288925" cy="606425"/>
            </a:xfrm>
            <a:custGeom>
              <a:avLst/>
              <a:gdLst>
                <a:gd name="T0" fmla="*/ 38 w 50"/>
                <a:gd name="T1" fmla="*/ 1 h 105"/>
                <a:gd name="T2" fmla="*/ 13 w 50"/>
                <a:gd name="T3" fmla="*/ 0 h 105"/>
                <a:gd name="T4" fmla="*/ 0 w 50"/>
                <a:gd name="T5" fmla="*/ 11 h 105"/>
                <a:gd name="T6" fmla="*/ 0 w 50"/>
                <a:gd name="T7" fmla="*/ 11 h 105"/>
                <a:gd name="T8" fmla="*/ 0 w 50"/>
                <a:gd name="T9" fmla="*/ 13 h 105"/>
                <a:gd name="T10" fmla="*/ 0 w 50"/>
                <a:gd name="T11" fmla="*/ 48 h 105"/>
                <a:gd name="T12" fmla="*/ 4 w 50"/>
                <a:gd name="T13" fmla="*/ 52 h 105"/>
                <a:gd name="T14" fmla="*/ 8 w 50"/>
                <a:gd name="T15" fmla="*/ 48 h 105"/>
                <a:gd name="T16" fmla="*/ 8 w 50"/>
                <a:gd name="T17" fmla="*/ 17 h 105"/>
                <a:gd name="T18" fmla="*/ 12 w 50"/>
                <a:gd name="T19" fmla="*/ 17 h 105"/>
                <a:gd name="T20" fmla="*/ 12 w 50"/>
                <a:gd name="T21" fmla="*/ 46 h 105"/>
                <a:gd name="T22" fmla="*/ 12 w 50"/>
                <a:gd name="T23" fmla="*/ 47 h 105"/>
                <a:gd name="T24" fmla="*/ 12 w 50"/>
                <a:gd name="T25" fmla="*/ 99 h 105"/>
                <a:gd name="T26" fmla="*/ 18 w 50"/>
                <a:gd name="T27" fmla="*/ 105 h 105"/>
                <a:gd name="T28" fmla="*/ 24 w 50"/>
                <a:gd name="T29" fmla="*/ 99 h 105"/>
                <a:gd name="T30" fmla="*/ 24 w 50"/>
                <a:gd name="T31" fmla="*/ 53 h 105"/>
                <a:gd name="T32" fmla="*/ 26 w 50"/>
                <a:gd name="T33" fmla="*/ 53 h 105"/>
                <a:gd name="T34" fmla="*/ 26 w 50"/>
                <a:gd name="T35" fmla="*/ 99 h 105"/>
                <a:gd name="T36" fmla="*/ 32 w 50"/>
                <a:gd name="T37" fmla="*/ 105 h 105"/>
                <a:gd name="T38" fmla="*/ 38 w 50"/>
                <a:gd name="T39" fmla="*/ 99 h 105"/>
                <a:gd name="T40" fmla="*/ 38 w 50"/>
                <a:gd name="T41" fmla="*/ 46 h 105"/>
                <a:gd name="T42" fmla="*/ 38 w 50"/>
                <a:gd name="T43" fmla="*/ 46 h 105"/>
                <a:gd name="T44" fmla="*/ 38 w 50"/>
                <a:gd name="T45" fmla="*/ 17 h 105"/>
                <a:gd name="T46" fmla="*/ 41 w 50"/>
                <a:gd name="T47" fmla="*/ 17 h 105"/>
                <a:gd name="T48" fmla="*/ 41 w 50"/>
                <a:gd name="T49" fmla="*/ 48 h 105"/>
                <a:gd name="T50" fmla="*/ 45 w 50"/>
                <a:gd name="T51" fmla="*/ 52 h 105"/>
                <a:gd name="T52" fmla="*/ 50 w 50"/>
                <a:gd name="T53" fmla="*/ 48 h 105"/>
                <a:gd name="T54" fmla="*/ 50 w 50"/>
                <a:gd name="T55" fmla="*/ 13 h 105"/>
                <a:gd name="T56" fmla="*/ 50 w 50"/>
                <a:gd name="T57" fmla="*/ 11 h 105"/>
                <a:gd name="T58" fmla="*/ 50 w 50"/>
                <a:gd name="T59" fmla="*/ 10 h 105"/>
                <a:gd name="T60" fmla="*/ 38 w 50"/>
                <a:gd name="T6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105">
                  <a:moveTo>
                    <a:pt x="38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4" y="1"/>
                    <a:pt x="0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" y="52"/>
                    <a:pt x="8" y="50"/>
                    <a:pt x="8" y="4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5" y="105"/>
                    <a:pt x="18" y="105"/>
                  </a:cubicBezTo>
                  <a:cubicBezTo>
                    <a:pt x="21" y="105"/>
                    <a:pt x="24" y="102"/>
                    <a:pt x="24" y="9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2"/>
                    <a:pt x="29" y="105"/>
                    <a:pt x="32" y="105"/>
                  </a:cubicBezTo>
                  <a:cubicBezTo>
                    <a:pt x="35" y="105"/>
                    <a:pt x="38" y="102"/>
                    <a:pt x="38" y="99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0"/>
                    <a:pt x="43" y="52"/>
                    <a:pt x="45" y="52"/>
                  </a:cubicBezTo>
                  <a:cubicBezTo>
                    <a:pt x="48" y="52"/>
                    <a:pt x="50" y="50"/>
                    <a:pt x="50" y="4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7"/>
                    <a:pt x="46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81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963" y="1409700"/>
              <a:ext cx="115887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81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6884089" y="2699344"/>
            <a:ext cx="409575" cy="1030688"/>
            <a:chOff x="5454650" y="1409700"/>
            <a:chExt cx="288925" cy="7270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54650" y="1530350"/>
              <a:ext cx="288925" cy="606425"/>
            </a:xfrm>
            <a:custGeom>
              <a:avLst/>
              <a:gdLst>
                <a:gd name="T0" fmla="*/ 38 w 50"/>
                <a:gd name="T1" fmla="*/ 1 h 105"/>
                <a:gd name="T2" fmla="*/ 13 w 50"/>
                <a:gd name="T3" fmla="*/ 0 h 105"/>
                <a:gd name="T4" fmla="*/ 0 w 50"/>
                <a:gd name="T5" fmla="*/ 11 h 105"/>
                <a:gd name="T6" fmla="*/ 0 w 50"/>
                <a:gd name="T7" fmla="*/ 11 h 105"/>
                <a:gd name="T8" fmla="*/ 0 w 50"/>
                <a:gd name="T9" fmla="*/ 13 h 105"/>
                <a:gd name="T10" fmla="*/ 0 w 50"/>
                <a:gd name="T11" fmla="*/ 48 h 105"/>
                <a:gd name="T12" fmla="*/ 4 w 50"/>
                <a:gd name="T13" fmla="*/ 52 h 105"/>
                <a:gd name="T14" fmla="*/ 8 w 50"/>
                <a:gd name="T15" fmla="*/ 48 h 105"/>
                <a:gd name="T16" fmla="*/ 8 w 50"/>
                <a:gd name="T17" fmla="*/ 17 h 105"/>
                <a:gd name="T18" fmla="*/ 12 w 50"/>
                <a:gd name="T19" fmla="*/ 17 h 105"/>
                <a:gd name="T20" fmla="*/ 12 w 50"/>
                <a:gd name="T21" fmla="*/ 46 h 105"/>
                <a:gd name="T22" fmla="*/ 12 w 50"/>
                <a:gd name="T23" fmla="*/ 47 h 105"/>
                <a:gd name="T24" fmla="*/ 12 w 50"/>
                <a:gd name="T25" fmla="*/ 99 h 105"/>
                <a:gd name="T26" fmla="*/ 18 w 50"/>
                <a:gd name="T27" fmla="*/ 105 h 105"/>
                <a:gd name="T28" fmla="*/ 24 w 50"/>
                <a:gd name="T29" fmla="*/ 99 h 105"/>
                <a:gd name="T30" fmla="*/ 24 w 50"/>
                <a:gd name="T31" fmla="*/ 53 h 105"/>
                <a:gd name="T32" fmla="*/ 26 w 50"/>
                <a:gd name="T33" fmla="*/ 53 h 105"/>
                <a:gd name="T34" fmla="*/ 26 w 50"/>
                <a:gd name="T35" fmla="*/ 99 h 105"/>
                <a:gd name="T36" fmla="*/ 32 w 50"/>
                <a:gd name="T37" fmla="*/ 105 h 105"/>
                <a:gd name="T38" fmla="*/ 38 w 50"/>
                <a:gd name="T39" fmla="*/ 99 h 105"/>
                <a:gd name="T40" fmla="*/ 38 w 50"/>
                <a:gd name="T41" fmla="*/ 46 h 105"/>
                <a:gd name="T42" fmla="*/ 38 w 50"/>
                <a:gd name="T43" fmla="*/ 46 h 105"/>
                <a:gd name="T44" fmla="*/ 38 w 50"/>
                <a:gd name="T45" fmla="*/ 17 h 105"/>
                <a:gd name="T46" fmla="*/ 41 w 50"/>
                <a:gd name="T47" fmla="*/ 17 h 105"/>
                <a:gd name="T48" fmla="*/ 41 w 50"/>
                <a:gd name="T49" fmla="*/ 48 h 105"/>
                <a:gd name="T50" fmla="*/ 45 w 50"/>
                <a:gd name="T51" fmla="*/ 52 h 105"/>
                <a:gd name="T52" fmla="*/ 50 w 50"/>
                <a:gd name="T53" fmla="*/ 48 h 105"/>
                <a:gd name="T54" fmla="*/ 50 w 50"/>
                <a:gd name="T55" fmla="*/ 13 h 105"/>
                <a:gd name="T56" fmla="*/ 50 w 50"/>
                <a:gd name="T57" fmla="*/ 11 h 105"/>
                <a:gd name="T58" fmla="*/ 50 w 50"/>
                <a:gd name="T59" fmla="*/ 10 h 105"/>
                <a:gd name="T60" fmla="*/ 38 w 50"/>
                <a:gd name="T61" fmla="*/ 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105">
                  <a:moveTo>
                    <a:pt x="38" y="1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4" y="1"/>
                    <a:pt x="0" y="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" y="52"/>
                    <a:pt x="8" y="50"/>
                    <a:pt x="8" y="4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102"/>
                    <a:pt x="15" y="105"/>
                    <a:pt x="18" y="105"/>
                  </a:cubicBezTo>
                  <a:cubicBezTo>
                    <a:pt x="21" y="105"/>
                    <a:pt x="24" y="102"/>
                    <a:pt x="24" y="9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6" y="102"/>
                    <a:pt x="29" y="105"/>
                    <a:pt x="32" y="105"/>
                  </a:cubicBezTo>
                  <a:cubicBezTo>
                    <a:pt x="35" y="105"/>
                    <a:pt x="38" y="102"/>
                    <a:pt x="38" y="99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0"/>
                    <a:pt x="43" y="52"/>
                    <a:pt x="45" y="52"/>
                  </a:cubicBezTo>
                  <a:cubicBezTo>
                    <a:pt x="48" y="52"/>
                    <a:pt x="50" y="50"/>
                    <a:pt x="50" y="4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7"/>
                    <a:pt x="46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81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41963" y="1409700"/>
              <a:ext cx="115887" cy="114300"/>
            </a:xfrm>
            <a:prstGeom prst="ellipse">
              <a:avLst/>
            </a:prstGeom>
            <a:grpFill/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81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9" name="出自【趣你的PPT】(微信:qunideppt)：最优质的PPT资源库"/>
          <p:cNvSpPr/>
          <p:nvPr/>
        </p:nvSpPr>
        <p:spPr>
          <a:xfrm>
            <a:off x="5453063" y="3739033"/>
            <a:ext cx="128980" cy="128980"/>
          </a:xfrm>
          <a:prstGeom prst="flowChartConnector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4692858" y="4506291"/>
            <a:ext cx="128980" cy="128980"/>
          </a:xfrm>
          <a:prstGeom prst="flowChartConnector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5464565" y="5179690"/>
            <a:ext cx="128980" cy="128980"/>
          </a:xfrm>
          <a:prstGeom prst="flowChartConnector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6976722" y="5171172"/>
            <a:ext cx="107392" cy="122307"/>
          </a:xfrm>
          <a:prstGeom prst="flowChartConnector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7722917" y="4477323"/>
            <a:ext cx="45719" cy="45719"/>
          </a:xfrm>
          <a:prstGeom prst="flowChartConnector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6961022" y="3760268"/>
            <a:ext cx="128980" cy="128980"/>
          </a:xfrm>
          <a:prstGeom prst="flowChartConnector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19018" y="2242279"/>
            <a:ext cx="244475" cy="384175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6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80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5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5 w 67"/>
              <a:gd name="T27" fmla="*/ 69 h 106"/>
              <a:gd name="T28" fmla="*/ 16 w 67"/>
              <a:gd name="T29" fmla="*/ 63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1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2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5 w 67"/>
              <a:gd name="T57" fmla="*/ 15 h 106"/>
              <a:gd name="T58" fmla="*/ 11 w 67"/>
              <a:gd name="T59" fmla="*/ 48 h 106"/>
              <a:gd name="T60" fmla="*/ 23 w 67"/>
              <a:gd name="T61" fmla="*/ 59 h 106"/>
              <a:gd name="T62" fmla="*/ 23 w 67"/>
              <a:gd name="T63" fmla="*/ 67 h 106"/>
              <a:gd name="T64" fmla="*/ 29 w 67"/>
              <a:gd name="T65" fmla="*/ 52 h 106"/>
              <a:gd name="T66" fmla="*/ 25 w 67"/>
              <a:gd name="T67" fmla="*/ 38 h 106"/>
              <a:gd name="T68" fmla="*/ 40 w 67"/>
              <a:gd name="T69" fmla="*/ 43 h 106"/>
              <a:gd name="T70" fmla="*/ 36 w 67"/>
              <a:gd name="T71" fmla="*/ 42 h 106"/>
              <a:gd name="T72" fmla="*/ 30 w 67"/>
              <a:gd name="T73" fmla="*/ 42 h 106"/>
              <a:gd name="T74" fmla="*/ 27 w 67"/>
              <a:gd name="T75" fmla="*/ 42 h 106"/>
              <a:gd name="T76" fmla="*/ 32 w 67"/>
              <a:gd name="T77" fmla="*/ 51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90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7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81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3742678" y="1889707"/>
            <a:ext cx="538216" cy="538216"/>
            <a:chOff x="3742678" y="1889707"/>
            <a:chExt cx="538216" cy="538216"/>
          </a:xfrm>
          <a:solidFill>
            <a:srgbClr val="32768B"/>
          </a:solidFill>
        </p:grpSpPr>
        <p:sp>
          <p:nvSpPr>
            <p:cNvPr id="37" name="出自【趣你的PPT】(微信:qunideppt)：最优质的PPT资源库"/>
            <p:cNvSpPr/>
            <p:nvPr/>
          </p:nvSpPr>
          <p:spPr>
            <a:xfrm>
              <a:off x="3742678" y="1889707"/>
              <a:ext cx="538216" cy="538216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66231" y="2058066"/>
              <a:ext cx="291110" cy="214383"/>
            </a:xfrm>
            <a:custGeom>
              <a:avLst/>
              <a:gdLst>
                <a:gd name="T0" fmla="*/ 4 w 290"/>
                <a:gd name="T1" fmla="*/ 131 h 213"/>
                <a:gd name="T2" fmla="*/ 4 w 290"/>
                <a:gd name="T3" fmla="*/ 115 h 213"/>
                <a:gd name="T4" fmla="*/ 33 w 290"/>
                <a:gd name="T5" fmla="*/ 86 h 213"/>
                <a:gd name="T6" fmla="*/ 49 w 290"/>
                <a:gd name="T7" fmla="*/ 86 h 213"/>
                <a:gd name="T8" fmla="*/ 96 w 290"/>
                <a:gd name="T9" fmla="*/ 133 h 213"/>
                <a:gd name="T10" fmla="*/ 113 w 290"/>
                <a:gd name="T11" fmla="*/ 133 h 213"/>
                <a:gd name="T12" fmla="*/ 241 w 290"/>
                <a:gd name="T13" fmla="*/ 4 h 213"/>
                <a:gd name="T14" fmla="*/ 257 w 290"/>
                <a:gd name="T15" fmla="*/ 4 h 213"/>
                <a:gd name="T16" fmla="*/ 286 w 290"/>
                <a:gd name="T17" fmla="*/ 33 h 213"/>
                <a:gd name="T18" fmla="*/ 286 w 290"/>
                <a:gd name="T19" fmla="*/ 49 h 213"/>
                <a:gd name="T20" fmla="*/ 130 w 290"/>
                <a:gd name="T21" fmla="*/ 205 h 213"/>
                <a:gd name="T22" fmla="*/ 111 w 290"/>
                <a:gd name="T23" fmla="*/ 213 h 213"/>
                <a:gd name="T24" fmla="*/ 97 w 290"/>
                <a:gd name="T25" fmla="*/ 213 h 213"/>
                <a:gd name="T26" fmla="*/ 78 w 290"/>
                <a:gd name="T27" fmla="*/ 205 h 213"/>
                <a:gd name="T28" fmla="*/ 4 w 290"/>
                <a:gd name="T29" fmla="*/ 13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8448516" y="5039562"/>
            <a:ext cx="538216" cy="538216"/>
            <a:chOff x="3742678" y="1889707"/>
            <a:chExt cx="538216" cy="538216"/>
          </a:xfrm>
          <a:solidFill>
            <a:srgbClr val="32768B"/>
          </a:solidFill>
        </p:grpSpPr>
        <p:sp>
          <p:nvSpPr>
            <p:cNvPr id="40" name="出自【趣你的PPT】(微信:qunideppt)：最优质的PPT资源库"/>
            <p:cNvSpPr/>
            <p:nvPr/>
          </p:nvSpPr>
          <p:spPr>
            <a:xfrm>
              <a:off x="3742678" y="1889707"/>
              <a:ext cx="538216" cy="538216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66231" y="2058066"/>
              <a:ext cx="291110" cy="214383"/>
            </a:xfrm>
            <a:custGeom>
              <a:avLst/>
              <a:gdLst>
                <a:gd name="T0" fmla="*/ 4 w 290"/>
                <a:gd name="T1" fmla="*/ 131 h 213"/>
                <a:gd name="T2" fmla="*/ 4 w 290"/>
                <a:gd name="T3" fmla="*/ 115 h 213"/>
                <a:gd name="T4" fmla="*/ 33 w 290"/>
                <a:gd name="T5" fmla="*/ 86 h 213"/>
                <a:gd name="T6" fmla="*/ 49 w 290"/>
                <a:gd name="T7" fmla="*/ 86 h 213"/>
                <a:gd name="T8" fmla="*/ 96 w 290"/>
                <a:gd name="T9" fmla="*/ 133 h 213"/>
                <a:gd name="T10" fmla="*/ 113 w 290"/>
                <a:gd name="T11" fmla="*/ 133 h 213"/>
                <a:gd name="T12" fmla="*/ 241 w 290"/>
                <a:gd name="T13" fmla="*/ 4 h 213"/>
                <a:gd name="T14" fmla="*/ 257 w 290"/>
                <a:gd name="T15" fmla="*/ 4 h 213"/>
                <a:gd name="T16" fmla="*/ 286 w 290"/>
                <a:gd name="T17" fmla="*/ 33 h 213"/>
                <a:gd name="T18" fmla="*/ 286 w 290"/>
                <a:gd name="T19" fmla="*/ 49 h 213"/>
                <a:gd name="T20" fmla="*/ 130 w 290"/>
                <a:gd name="T21" fmla="*/ 205 h 213"/>
                <a:gd name="T22" fmla="*/ 111 w 290"/>
                <a:gd name="T23" fmla="*/ 213 h 213"/>
                <a:gd name="T24" fmla="*/ 97 w 290"/>
                <a:gd name="T25" fmla="*/ 213 h 213"/>
                <a:gd name="T26" fmla="*/ 78 w 290"/>
                <a:gd name="T27" fmla="*/ 205 h 213"/>
                <a:gd name="T28" fmla="*/ 4 w 290"/>
                <a:gd name="T29" fmla="*/ 13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8984378" y="3368321"/>
            <a:ext cx="538216" cy="538216"/>
            <a:chOff x="3742678" y="1889707"/>
            <a:chExt cx="538216" cy="538216"/>
          </a:xfrm>
          <a:solidFill>
            <a:srgbClr val="32768B"/>
          </a:solidFill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3742678" y="1889707"/>
              <a:ext cx="538216" cy="538216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66231" y="2058066"/>
              <a:ext cx="291110" cy="214383"/>
            </a:xfrm>
            <a:custGeom>
              <a:avLst/>
              <a:gdLst>
                <a:gd name="T0" fmla="*/ 4 w 290"/>
                <a:gd name="T1" fmla="*/ 131 h 213"/>
                <a:gd name="T2" fmla="*/ 4 w 290"/>
                <a:gd name="T3" fmla="*/ 115 h 213"/>
                <a:gd name="T4" fmla="*/ 33 w 290"/>
                <a:gd name="T5" fmla="*/ 86 h 213"/>
                <a:gd name="T6" fmla="*/ 49 w 290"/>
                <a:gd name="T7" fmla="*/ 86 h 213"/>
                <a:gd name="T8" fmla="*/ 96 w 290"/>
                <a:gd name="T9" fmla="*/ 133 h 213"/>
                <a:gd name="T10" fmla="*/ 113 w 290"/>
                <a:gd name="T11" fmla="*/ 133 h 213"/>
                <a:gd name="T12" fmla="*/ 241 w 290"/>
                <a:gd name="T13" fmla="*/ 4 h 213"/>
                <a:gd name="T14" fmla="*/ 257 w 290"/>
                <a:gd name="T15" fmla="*/ 4 h 213"/>
                <a:gd name="T16" fmla="*/ 286 w 290"/>
                <a:gd name="T17" fmla="*/ 33 h 213"/>
                <a:gd name="T18" fmla="*/ 286 w 290"/>
                <a:gd name="T19" fmla="*/ 49 h 213"/>
                <a:gd name="T20" fmla="*/ 130 w 290"/>
                <a:gd name="T21" fmla="*/ 205 h 213"/>
                <a:gd name="T22" fmla="*/ 111 w 290"/>
                <a:gd name="T23" fmla="*/ 213 h 213"/>
                <a:gd name="T24" fmla="*/ 97 w 290"/>
                <a:gd name="T25" fmla="*/ 213 h 213"/>
                <a:gd name="T26" fmla="*/ 78 w 290"/>
                <a:gd name="T27" fmla="*/ 205 h 213"/>
                <a:gd name="T28" fmla="*/ 4 w 290"/>
                <a:gd name="T29" fmla="*/ 13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8211664" y="1925399"/>
            <a:ext cx="538216" cy="538216"/>
            <a:chOff x="3742678" y="1889707"/>
            <a:chExt cx="538216" cy="538216"/>
          </a:xfrm>
          <a:solidFill>
            <a:srgbClr val="32768B"/>
          </a:solidFill>
        </p:grpSpPr>
        <p:sp>
          <p:nvSpPr>
            <p:cNvPr id="46" name="出自【趣你的PPT】(微信:qunideppt)：最优质的PPT资源库"/>
            <p:cNvSpPr/>
            <p:nvPr/>
          </p:nvSpPr>
          <p:spPr>
            <a:xfrm>
              <a:off x="3742678" y="1889707"/>
              <a:ext cx="538216" cy="538216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66231" y="2058066"/>
              <a:ext cx="291110" cy="214383"/>
            </a:xfrm>
            <a:custGeom>
              <a:avLst/>
              <a:gdLst>
                <a:gd name="T0" fmla="*/ 4 w 290"/>
                <a:gd name="T1" fmla="*/ 131 h 213"/>
                <a:gd name="T2" fmla="*/ 4 w 290"/>
                <a:gd name="T3" fmla="*/ 115 h 213"/>
                <a:gd name="T4" fmla="*/ 33 w 290"/>
                <a:gd name="T5" fmla="*/ 86 h 213"/>
                <a:gd name="T6" fmla="*/ 49 w 290"/>
                <a:gd name="T7" fmla="*/ 86 h 213"/>
                <a:gd name="T8" fmla="*/ 96 w 290"/>
                <a:gd name="T9" fmla="*/ 133 h 213"/>
                <a:gd name="T10" fmla="*/ 113 w 290"/>
                <a:gd name="T11" fmla="*/ 133 h 213"/>
                <a:gd name="T12" fmla="*/ 241 w 290"/>
                <a:gd name="T13" fmla="*/ 4 h 213"/>
                <a:gd name="T14" fmla="*/ 257 w 290"/>
                <a:gd name="T15" fmla="*/ 4 h 213"/>
                <a:gd name="T16" fmla="*/ 286 w 290"/>
                <a:gd name="T17" fmla="*/ 33 h 213"/>
                <a:gd name="T18" fmla="*/ 286 w 290"/>
                <a:gd name="T19" fmla="*/ 49 h 213"/>
                <a:gd name="T20" fmla="*/ 130 w 290"/>
                <a:gd name="T21" fmla="*/ 205 h 213"/>
                <a:gd name="T22" fmla="*/ 111 w 290"/>
                <a:gd name="T23" fmla="*/ 213 h 213"/>
                <a:gd name="T24" fmla="*/ 97 w 290"/>
                <a:gd name="T25" fmla="*/ 213 h 213"/>
                <a:gd name="T26" fmla="*/ 78 w 290"/>
                <a:gd name="T27" fmla="*/ 205 h 213"/>
                <a:gd name="T28" fmla="*/ 4 w 290"/>
                <a:gd name="T29" fmla="*/ 13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3553169" y="5039562"/>
            <a:ext cx="538216" cy="538216"/>
            <a:chOff x="3742678" y="1889707"/>
            <a:chExt cx="538216" cy="538216"/>
          </a:xfrm>
          <a:solidFill>
            <a:srgbClr val="32768B"/>
          </a:solidFill>
        </p:grpSpPr>
        <p:sp>
          <p:nvSpPr>
            <p:cNvPr id="49" name="出自【趣你的PPT】(微信:qunideppt)：最优质的PPT资源库"/>
            <p:cNvSpPr/>
            <p:nvPr/>
          </p:nvSpPr>
          <p:spPr>
            <a:xfrm>
              <a:off x="3742678" y="1889707"/>
              <a:ext cx="538216" cy="538216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66231" y="2058066"/>
              <a:ext cx="291110" cy="214383"/>
            </a:xfrm>
            <a:custGeom>
              <a:avLst/>
              <a:gdLst>
                <a:gd name="T0" fmla="*/ 4 w 290"/>
                <a:gd name="T1" fmla="*/ 131 h 213"/>
                <a:gd name="T2" fmla="*/ 4 w 290"/>
                <a:gd name="T3" fmla="*/ 115 h 213"/>
                <a:gd name="T4" fmla="*/ 33 w 290"/>
                <a:gd name="T5" fmla="*/ 86 h 213"/>
                <a:gd name="T6" fmla="*/ 49 w 290"/>
                <a:gd name="T7" fmla="*/ 86 h 213"/>
                <a:gd name="T8" fmla="*/ 96 w 290"/>
                <a:gd name="T9" fmla="*/ 133 h 213"/>
                <a:gd name="T10" fmla="*/ 113 w 290"/>
                <a:gd name="T11" fmla="*/ 133 h 213"/>
                <a:gd name="T12" fmla="*/ 241 w 290"/>
                <a:gd name="T13" fmla="*/ 4 h 213"/>
                <a:gd name="T14" fmla="*/ 257 w 290"/>
                <a:gd name="T15" fmla="*/ 4 h 213"/>
                <a:gd name="T16" fmla="*/ 286 w 290"/>
                <a:gd name="T17" fmla="*/ 33 h 213"/>
                <a:gd name="T18" fmla="*/ 286 w 290"/>
                <a:gd name="T19" fmla="*/ 49 h 213"/>
                <a:gd name="T20" fmla="*/ 130 w 290"/>
                <a:gd name="T21" fmla="*/ 205 h 213"/>
                <a:gd name="T22" fmla="*/ 111 w 290"/>
                <a:gd name="T23" fmla="*/ 213 h 213"/>
                <a:gd name="T24" fmla="*/ 97 w 290"/>
                <a:gd name="T25" fmla="*/ 213 h 213"/>
                <a:gd name="T26" fmla="*/ 78 w 290"/>
                <a:gd name="T27" fmla="*/ 205 h 213"/>
                <a:gd name="T28" fmla="*/ 4 w 290"/>
                <a:gd name="T29" fmla="*/ 13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Group 50出自【趣你的PPT】(微信:qunideppt)：最优质的PPT资源库"/>
          <p:cNvGrpSpPr/>
          <p:nvPr/>
        </p:nvGrpSpPr>
        <p:grpSpPr>
          <a:xfrm>
            <a:off x="3002864" y="3361879"/>
            <a:ext cx="538216" cy="538216"/>
            <a:chOff x="3742678" y="1889707"/>
            <a:chExt cx="538216" cy="538216"/>
          </a:xfrm>
          <a:solidFill>
            <a:srgbClr val="32768B"/>
          </a:solidFill>
        </p:grpSpPr>
        <p:sp>
          <p:nvSpPr>
            <p:cNvPr id="52" name="出自【趣你的PPT】(微信:qunideppt)：最优质的PPT资源库"/>
            <p:cNvSpPr/>
            <p:nvPr/>
          </p:nvSpPr>
          <p:spPr>
            <a:xfrm>
              <a:off x="3742678" y="1889707"/>
              <a:ext cx="538216" cy="538216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66231" y="2058066"/>
              <a:ext cx="291110" cy="214383"/>
            </a:xfrm>
            <a:custGeom>
              <a:avLst/>
              <a:gdLst>
                <a:gd name="T0" fmla="*/ 4 w 290"/>
                <a:gd name="T1" fmla="*/ 131 h 213"/>
                <a:gd name="T2" fmla="*/ 4 w 290"/>
                <a:gd name="T3" fmla="*/ 115 h 213"/>
                <a:gd name="T4" fmla="*/ 33 w 290"/>
                <a:gd name="T5" fmla="*/ 86 h 213"/>
                <a:gd name="T6" fmla="*/ 49 w 290"/>
                <a:gd name="T7" fmla="*/ 86 h 213"/>
                <a:gd name="T8" fmla="*/ 96 w 290"/>
                <a:gd name="T9" fmla="*/ 133 h 213"/>
                <a:gd name="T10" fmla="*/ 113 w 290"/>
                <a:gd name="T11" fmla="*/ 133 h 213"/>
                <a:gd name="T12" fmla="*/ 241 w 290"/>
                <a:gd name="T13" fmla="*/ 4 h 213"/>
                <a:gd name="T14" fmla="*/ 257 w 290"/>
                <a:gd name="T15" fmla="*/ 4 h 213"/>
                <a:gd name="T16" fmla="*/ 286 w 290"/>
                <a:gd name="T17" fmla="*/ 33 h 213"/>
                <a:gd name="T18" fmla="*/ 286 w 290"/>
                <a:gd name="T19" fmla="*/ 49 h 213"/>
                <a:gd name="T20" fmla="*/ 130 w 290"/>
                <a:gd name="T21" fmla="*/ 205 h 213"/>
                <a:gd name="T22" fmla="*/ 111 w 290"/>
                <a:gd name="T23" fmla="*/ 213 h 213"/>
                <a:gd name="T24" fmla="*/ 97 w 290"/>
                <a:gd name="T25" fmla="*/ 213 h 213"/>
                <a:gd name="T26" fmla="*/ 78 w 290"/>
                <a:gd name="T27" fmla="*/ 205 h 213"/>
                <a:gd name="T28" fmla="*/ 4 w 290"/>
                <a:gd name="T29" fmla="*/ 13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4" name="Group 53出自【趣你的PPT】(微信:qunideppt)：最优质的PPT资源库"/>
          <p:cNvGrpSpPr/>
          <p:nvPr/>
        </p:nvGrpSpPr>
        <p:grpSpPr>
          <a:xfrm>
            <a:off x="1646546" y="1849452"/>
            <a:ext cx="2047947" cy="1140360"/>
            <a:chOff x="1646546" y="1849452"/>
            <a:chExt cx="2047947" cy="1140360"/>
          </a:xfrm>
        </p:grpSpPr>
        <p:sp>
          <p:nvSpPr>
            <p:cNvPr id="55" name="出自【趣你的PPT】(微信:qunideppt)：最优质的PPT资源库"/>
            <p:cNvSpPr txBox="1"/>
            <p:nvPr/>
          </p:nvSpPr>
          <p:spPr>
            <a:xfrm>
              <a:off x="1646546" y="2158815"/>
              <a:ext cx="20479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</a:t>
              </a:r>
              <a:r>
                <a:rPr lang="zh-CN" altLang="en-US" sz="12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出自【趣你的PPT】(微信:qunideppt)：最优质的PPT资源库"/>
            <p:cNvSpPr txBox="1"/>
            <p:nvPr/>
          </p:nvSpPr>
          <p:spPr>
            <a:xfrm>
              <a:off x="2298678" y="1849452"/>
              <a:ext cx="1395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点击添加标题</a:t>
              </a:r>
            </a:p>
          </p:txBody>
        </p:sp>
      </p:grpSp>
      <p:grpSp>
        <p:nvGrpSpPr>
          <p:cNvPr id="57" name="Group 56出自【趣你的PPT】(微信:qunideppt)：最优质的PPT资源库"/>
          <p:cNvGrpSpPr/>
          <p:nvPr/>
        </p:nvGrpSpPr>
        <p:grpSpPr>
          <a:xfrm>
            <a:off x="867808" y="3346911"/>
            <a:ext cx="2047947" cy="1140360"/>
            <a:chOff x="1646546" y="1849452"/>
            <a:chExt cx="2047947" cy="1140360"/>
          </a:xfrm>
        </p:grpSpPr>
        <p:sp>
          <p:nvSpPr>
            <p:cNvPr id="58" name="出自【趣你的PPT】(微信:qunideppt)：最优质的PPT资源库"/>
            <p:cNvSpPr txBox="1"/>
            <p:nvPr/>
          </p:nvSpPr>
          <p:spPr>
            <a:xfrm>
              <a:off x="1646546" y="2158815"/>
              <a:ext cx="20479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</a:p>
          </p:txBody>
        </p:sp>
        <p:sp>
          <p:nvSpPr>
            <p:cNvPr id="59" name="出自【趣你的PPT】(微信:qunideppt)：最优质的PPT资源库"/>
            <p:cNvSpPr txBox="1"/>
            <p:nvPr/>
          </p:nvSpPr>
          <p:spPr>
            <a:xfrm>
              <a:off x="2298678" y="1849452"/>
              <a:ext cx="1395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点击添加标题</a:t>
              </a:r>
            </a:p>
          </p:txBody>
        </p:sp>
      </p:grpSp>
      <p:grpSp>
        <p:nvGrpSpPr>
          <p:cNvPr id="60" name="Group 59出自【趣你的PPT】(微信:qunideppt)：最优质的PPT资源库"/>
          <p:cNvGrpSpPr/>
          <p:nvPr/>
        </p:nvGrpSpPr>
        <p:grpSpPr>
          <a:xfrm>
            <a:off x="1399178" y="5018485"/>
            <a:ext cx="2047947" cy="1140360"/>
            <a:chOff x="1646546" y="1849452"/>
            <a:chExt cx="2047947" cy="1140360"/>
          </a:xfrm>
        </p:grpSpPr>
        <p:sp>
          <p:nvSpPr>
            <p:cNvPr id="61" name="出自【趣你的PPT】(微信:qunideppt)：最优质的PPT资源库"/>
            <p:cNvSpPr txBox="1"/>
            <p:nvPr/>
          </p:nvSpPr>
          <p:spPr>
            <a:xfrm>
              <a:off x="1646546" y="2158815"/>
              <a:ext cx="20479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</a:p>
          </p:txBody>
        </p:sp>
        <p:sp>
          <p:nvSpPr>
            <p:cNvPr id="62" name="出自【趣你的PPT】(微信:qunideppt)：最优质的PPT资源库"/>
            <p:cNvSpPr txBox="1"/>
            <p:nvPr/>
          </p:nvSpPr>
          <p:spPr>
            <a:xfrm>
              <a:off x="2298678" y="1849452"/>
              <a:ext cx="1395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点击添加标题</a:t>
              </a:r>
            </a:p>
          </p:txBody>
        </p:sp>
      </p:grpSp>
      <p:grpSp>
        <p:nvGrpSpPr>
          <p:cNvPr id="63" name="Group 62出自【趣你的PPT】(微信:qunideppt)：最优质的PPT资源库"/>
          <p:cNvGrpSpPr/>
          <p:nvPr/>
        </p:nvGrpSpPr>
        <p:grpSpPr>
          <a:xfrm>
            <a:off x="8811651" y="1857480"/>
            <a:ext cx="2066072" cy="1132011"/>
            <a:chOff x="1740573" y="1801252"/>
            <a:chExt cx="2066072" cy="1132011"/>
          </a:xfrm>
        </p:grpSpPr>
        <p:sp>
          <p:nvSpPr>
            <p:cNvPr id="64" name="出自【趣你的PPT】(微信:qunideppt)：最优质的PPT资源库"/>
            <p:cNvSpPr txBox="1"/>
            <p:nvPr/>
          </p:nvSpPr>
          <p:spPr>
            <a:xfrm>
              <a:off x="1758698" y="2102266"/>
              <a:ext cx="20479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</a:p>
          </p:txBody>
        </p:sp>
        <p:sp>
          <p:nvSpPr>
            <p:cNvPr id="65" name="出自【趣你的PPT】(微信:qunideppt)：最优质的PPT资源库"/>
            <p:cNvSpPr txBox="1"/>
            <p:nvPr/>
          </p:nvSpPr>
          <p:spPr>
            <a:xfrm>
              <a:off x="1740573" y="1801252"/>
              <a:ext cx="1395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点击添加标题</a:t>
              </a:r>
            </a:p>
          </p:txBody>
        </p:sp>
      </p:grpSp>
      <p:grpSp>
        <p:nvGrpSpPr>
          <p:cNvPr id="66" name="Group 65出自【趣你的PPT】(微信:qunideppt)：最优质的PPT资源库"/>
          <p:cNvGrpSpPr/>
          <p:nvPr/>
        </p:nvGrpSpPr>
        <p:grpSpPr>
          <a:xfrm>
            <a:off x="9630507" y="3300203"/>
            <a:ext cx="2066072" cy="1132011"/>
            <a:chOff x="1740573" y="1801252"/>
            <a:chExt cx="2066072" cy="1132011"/>
          </a:xfrm>
        </p:grpSpPr>
        <p:sp>
          <p:nvSpPr>
            <p:cNvPr id="67" name="出自【趣你的PPT】(微信:qunideppt)：最优质的PPT资源库"/>
            <p:cNvSpPr txBox="1"/>
            <p:nvPr/>
          </p:nvSpPr>
          <p:spPr>
            <a:xfrm>
              <a:off x="1758698" y="2102266"/>
              <a:ext cx="20479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</a:p>
          </p:txBody>
        </p:sp>
        <p:sp>
          <p:nvSpPr>
            <p:cNvPr id="68" name="出自【趣你的PPT】(微信:qunideppt)：最优质的PPT资源库"/>
            <p:cNvSpPr txBox="1"/>
            <p:nvPr/>
          </p:nvSpPr>
          <p:spPr>
            <a:xfrm>
              <a:off x="1740573" y="1801252"/>
              <a:ext cx="1395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点击添加标题</a:t>
              </a:r>
            </a:p>
          </p:txBody>
        </p:sp>
      </p:grpSp>
      <p:grpSp>
        <p:nvGrpSpPr>
          <p:cNvPr id="69" name="Group 68出自【趣你的PPT】(微信:qunideppt)：最优质的PPT资源库"/>
          <p:cNvGrpSpPr/>
          <p:nvPr/>
        </p:nvGrpSpPr>
        <p:grpSpPr>
          <a:xfrm>
            <a:off x="9035387" y="4995902"/>
            <a:ext cx="2066072" cy="1132011"/>
            <a:chOff x="1740573" y="1801252"/>
            <a:chExt cx="2066072" cy="1132011"/>
          </a:xfrm>
        </p:grpSpPr>
        <p:sp>
          <p:nvSpPr>
            <p:cNvPr id="70" name="出自【趣你的PPT】(微信:qunideppt)：最优质的PPT资源库"/>
            <p:cNvSpPr txBox="1"/>
            <p:nvPr/>
          </p:nvSpPr>
          <p:spPr>
            <a:xfrm>
              <a:off x="1758698" y="2102266"/>
              <a:ext cx="20479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</a:p>
          </p:txBody>
        </p:sp>
        <p:sp>
          <p:nvSpPr>
            <p:cNvPr id="71" name="出自【趣你的PPT】(微信:qunideppt)：最优质的PPT资源库"/>
            <p:cNvSpPr txBox="1"/>
            <p:nvPr/>
          </p:nvSpPr>
          <p:spPr>
            <a:xfrm>
              <a:off x="1740573" y="1801252"/>
              <a:ext cx="13958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点击添加标题</a:t>
              </a:r>
            </a:p>
          </p:txBody>
        </p:sp>
      </p:grpSp>
      <p:sp>
        <p:nvSpPr>
          <p:cNvPr id="72" name="出自【趣你的PPT】(微信:qunideppt)：最优质的PPT资源库"/>
          <p:cNvSpPr/>
          <p:nvPr/>
        </p:nvSpPr>
        <p:spPr>
          <a:xfrm>
            <a:off x="7709845" y="4438283"/>
            <a:ext cx="107392" cy="122307"/>
          </a:xfrm>
          <a:prstGeom prst="flowChartConnector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82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12700" y="292100"/>
            <a:ext cx="165100" cy="457200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49173" y="292100"/>
            <a:ext cx="293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4652585" y="1973666"/>
            <a:ext cx="2523535" cy="350414"/>
            <a:chOff x="4868609" y="2117683"/>
            <a:chExt cx="2523535" cy="350414"/>
          </a:xfrm>
        </p:grpSpPr>
        <p:cxnSp>
          <p:nvCxnSpPr>
            <p:cNvPr id="7" name="出自【趣你的PPT】(微信:qunideppt)：最优质的PPT资源库"/>
            <p:cNvCxnSpPr/>
            <p:nvPr/>
          </p:nvCxnSpPr>
          <p:spPr>
            <a:xfrm flipV="1">
              <a:off x="6163904" y="2132856"/>
              <a:ext cx="0" cy="33524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出自【趣你的PPT】(微信:qunideppt)：最优质的PPT资源库"/>
            <p:cNvCxnSpPr/>
            <p:nvPr/>
          </p:nvCxnSpPr>
          <p:spPr>
            <a:xfrm>
              <a:off x="4868609" y="2117683"/>
              <a:ext cx="2523535" cy="16481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7911863" y="3696082"/>
            <a:ext cx="316597" cy="617962"/>
            <a:chOff x="8127887" y="3840099"/>
            <a:chExt cx="316597" cy="617962"/>
          </a:xfrm>
        </p:grpSpPr>
        <p:cxnSp>
          <p:nvCxnSpPr>
            <p:cNvPr id="10" name="出自【趣你的PPT】(微信:qunideppt)：最优质的PPT资源库"/>
            <p:cNvCxnSpPr/>
            <p:nvPr/>
          </p:nvCxnSpPr>
          <p:spPr>
            <a:xfrm>
              <a:off x="8127887" y="4149080"/>
              <a:ext cx="316597" cy="206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出自【趣你的PPT】(微信:qunideppt)：最优质的PPT资源库"/>
            <p:cNvCxnSpPr/>
            <p:nvPr/>
          </p:nvCxnSpPr>
          <p:spPr>
            <a:xfrm>
              <a:off x="8444484" y="3840099"/>
              <a:ext cx="0" cy="617962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7608168" y="5125072"/>
            <a:ext cx="620291" cy="617962"/>
            <a:chOff x="7824193" y="3840099"/>
            <a:chExt cx="620291" cy="617962"/>
          </a:xfrm>
        </p:grpSpPr>
        <p:cxnSp>
          <p:nvCxnSpPr>
            <p:cNvPr id="13" name="出自【趣你的PPT】(微信:qunideppt)：最优质的PPT资源库"/>
            <p:cNvCxnSpPr/>
            <p:nvPr/>
          </p:nvCxnSpPr>
          <p:spPr>
            <a:xfrm>
              <a:off x="7824193" y="4151148"/>
              <a:ext cx="62029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出自【趣你的PPT】(微信:qunideppt)：最优质的PPT资源库"/>
            <p:cNvCxnSpPr/>
            <p:nvPr/>
          </p:nvCxnSpPr>
          <p:spPr>
            <a:xfrm>
              <a:off x="8444484" y="3840099"/>
              <a:ext cx="0" cy="617962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3645272" y="3695701"/>
            <a:ext cx="335954" cy="617962"/>
            <a:chOff x="8444484" y="3840099"/>
            <a:chExt cx="335954" cy="617962"/>
          </a:xfrm>
        </p:grpSpPr>
        <p:cxnSp>
          <p:nvCxnSpPr>
            <p:cNvPr id="16" name="出自【趣你的PPT】(微信:qunideppt)：最优质的PPT资源库"/>
            <p:cNvCxnSpPr/>
            <p:nvPr/>
          </p:nvCxnSpPr>
          <p:spPr>
            <a:xfrm>
              <a:off x="8463841" y="4147012"/>
              <a:ext cx="316597" cy="2068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出自【趣你的PPT】(微信:qunideppt)：最优质的PPT资源库"/>
            <p:cNvCxnSpPr/>
            <p:nvPr/>
          </p:nvCxnSpPr>
          <p:spPr>
            <a:xfrm>
              <a:off x="8444484" y="3840099"/>
              <a:ext cx="0" cy="617962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3644962" y="5125072"/>
            <a:ext cx="620291" cy="617962"/>
            <a:chOff x="8444484" y="3840099"/>
            <a:chExt cx="620291" cy="617962"/>
          </a:xfrm>
        </p:grpSpPr>
        <p:cxnSp>
          <p:nvCxnSpPr>
            <p:cNvPr id="19" name="出自【趣你的PPT】(微信:qunideppt)：最优质的PPT资源库"/>
            <p:cNvCxnSpPr/>
            <p:nvPr/>
          </p:nvCxnSpPr>
          <p:spPr>
            <a:xfrm>
              <a:off x="8444484" y="4168330"/>
              <a:ext cx="62029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出自【趣你的PPT】(微信:qunideppt)：最优质的PPT资源库"/>
            <p:cNvCxnSpPr/>
            <p:nvPr/>
          </p:nvCxnSpPr>
          <p:spPr>
            <a:xfrm>
              <a:off x="8444484" y="3840099"/>
              <a:ext cx="0" cy="617962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出自【趣你的PPT】(微信:qunideppt)：最优质的PPT资源库"/>
          <p:cNvSpPr/>
          <p:nvPr/>
        </p:nvSpPr>
        <p:spPr>
          <a:xfrm>
            <a:off x="4674402" y="1286655"/>
            <a:ext cx="2546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8400256" y="3715066"/>
            <a:ext cx="2546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8400256" y="5129206"/>
            <a:ext cx="2546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1047525" y="3682563"/>
            <a:ext cx="2546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1047525" y="5096703"/>
            <a:ext cx="2546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 rot="21449206">
            <a:off x="5176580" y="2357249"/>
            <a:ext cx="1542601" cy="1357809"/>
          </a:xfrm>
          <a:custGeom>
            <a:avLst/>
            <a:gdLst>
              <a:gd name="T0" fmla="*/ 138 w 576"/>
              <a:gd name="T1" fmla="*/ 500 h 507"/>
              <a:gd name="T2" fmla="*/ 0 w 576"/>
              <a:gd name="T3" fmla="*/ 246 h 507"/>
              <a:gd name="T4" fmla="*/ 152 w 576"/>
              <a:gd name="T5" fmla="*/ 0 h 507"/>
              <a:gd name="T6" fmla="*/ 438 w 576"/>
              <a:gd name="T7" fmla="*/ 9 h 507"/>
              <a:gd name="T8" fmla="*/ 576 w 576"/>
              <a:gd name="T9" fmla="*/ 263 h 507"/>
              <a:gd name="T10" fmla="*/ 424 w 576"/>
              <a:gd name="T11" fmla="*/ 507 h 507"/>
              <a:gd name="T12" fmla="*/ 138 w 576"/>
              <a:gd name="T13" fmla="*/ 50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6" h="507">
                <a:moveTo>
                  <a:pt x="138" y="500"/>
                </a:moveTo>
                <a:lnTo>
                  <a:pt x="0" y="246"/>
                </a:lnTo>
                <a:lnTo>
                  <a:pt x="152" y="0"/>
                </a:lnTo>
                <a:lnTo>
                  <a:pt x="438" y="9"/>
                </a:lnTo>
                <a:lnTo>
                  <a:pt x="576" y="263"/>
                </a:lnTo>
                <a:lnTo>
                  <a:pt x="424" y="507"/>
                </a:lnTo>
                <a:lnTo>
                  <a:pt x="138" y="500"/>
                </a:lnTo>
                <a:close/>
              </a:path>
            </a:pathLst>
          </a:custGeom>
          <a:solidFill>
            <a:srgbClr val="32768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5556468" y="2659577"/>
            <a:ext cx="73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6344091" y="3119496"/>
            <a:ext cx="1489038" cy="1486359"/>
            <a:chOff x="6344091" y="3119496"/>
            <a:chExt cx="1489038" cy="1486359"/>
          </a:xfrm>
        </p:grpSpPr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 rot="21449206">
              <a:off x="6344091" y="3119496"/>
              <a:ext cx="1489038" cy="1486359"/>
            </a:xfrm>
            <a:custGeom>
              <a:avLst/>
              <a:gdLst>
                <a:gd name="T0" fmla="*/ 0 w 556"/>
                <a:gd name="T1" fmla="*/ 204 h 555"/>
                <a:gd name="T2" fmla="*/ 203 w 556"/>
                <a:gd name="T3" fmla="*/ 0 h 555"/>
                <a:gd name="T4" fmla="*/ 481 w 556"/>
                <a:gd name="T5" fmla="*/ 74 h 555"/>
                <a:gd name="T6" fmla="*/ 556 w 556"/>
                <a:gd name="T7" fmla="*/ 351 h 555"/>
                <a:gd name="T8" fmla="*/ 353 w 556"/>
                <a:gd name="T9" fmla="*/ 555 h 555"/>
                <a:gd name="T10" fmla="*/ 76 w 556"/>
                <a:gd name="T11" fmla="*/ 482 h 555"/>
                <a:gd name="T12" fmla="*/ 0 w 556"/>
                <a:gd name="T13" fmla="*/ 204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6" h="555">
                  <a:moveTo>
                    <a:pt x="0" y="204"/>
                  </a:moveTo>
                  <a:lnTo>
                    <a:pt x="203" y="0"/>
                  </a:lnTo>
                  <a:lnTo>
                    <a:pt x="481" y="74"/>
                  </a:lnTo>
                  <a:lnTo>
                    <a:pt x="556" y="351"/>
                  </a:lnTo>
                  <a:lnTo>
                    <a:pt x="353" y="555"/>
                  </a:lnTo>
                  <a:lnTo>
                    <a:pt x="76" y="482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6867839" y="3659074"/>
              <a:ext cx="7350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 rot="21449206">
            <a:off x="5981731" y="4429405"/>
            <a:ext cx="1403338" cy="1534566"/>
          </a:xfrm>
          <a:custGeom>
            <a:avLst/>
            <a:gdLst>
              <a:gd name="T0" fmla="*/ 237 w 524"/>
              <a:gd name="T1" fmla="*/ 0 h 573"/>
              <a:gd name="T2" fmla="*/ 498 w 524"/>
              <a:gd name="T3" fmla="*/ 121 h 573"/>
              <a:gd name="T4" fmla="*/ 524 w 524"/>
              <a:gd name="T5" fmla="*/ 407 h 573"/>
              <a:gd name="T6" fmla="*/ 287 w 524"/>
              <a:gd name="T7" fmla="*/ 573 h 573"/>
              <a:gd name="T8" fmla="*/ 26 w 524"/>
              <a:gd name="T9" fmla="*/ 453 h 573"/>
              <a:gd name="T10" fmla="*/ 0 w 524"/>
              <a:gd name="T11" fmla="*/ 166 h 573"/>
              <a:gd name="T12" fmla="*/ 237 w 524"/>
              <a:gd name="T13" fmla="*/ 0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4" h="573">
                <a:moveTo>
                  <a:pt x="237" y="0"/>
                </a:moveTo>
                <a:lnTo>
                  <a:pt x="498" y="121"/>
                </a:lnTo>
                <a:lnTo>
                  <a:pt x="524" y="407"/>
                </a:lnTo>
                <a:lnTo>
                  <a:pt x="287" y="573"/>
                </a:lnTo>
                <a:lnTo>
                  <a:pt x="26" y="453"/>
                </a:lnTo>
                <a:lnTo>
                  <a:pt x="0" y="166"/>
                </a:lnTo>
                <a:lnTo>
                  <a:pt x="237" y="0"/>
                </a:ln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6351330" y="5079638"/>
            <a:ext cx="73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4070331" y="3129929"/>
            <a:ext cx="1529212" cy="1440832"/>
            <a:chOff x="4070331" y="3129929"/>
            <a:chExt cx="1529212" cy="1440832"/>
          </a:xfrm>
        </p:grpSpPr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 rot="21449206">
              <a:off x="4070331" y="3129929"/>
              <a:ext cx="1529212" cy="1440832"/>
            </a:xfrm>
            <a:custGeom>
              <a:avLst/>
              <a:gdLst>
                <a:gd name="T0" fmla="*/ 464 w 571"/>
                <a:gd name="T1" fmla="*/ 493 h 538"/>
                <a:gd name="T2" fmla="*/ 180 w 571"/>
                <a:gd name="T3" fmla="*/ 538 h 538"/>
                <a:gd name="T4" fmla="*/ 0 w 571"/>
                <a:gd name="T5" fmla="*/ 313 h 538"/>
                <a:gd name="T6" fmla="*/ 104 w 571"/>
                <a:gd name="T7" fmla="*/ 45 h 538"/>
                <a:gd name="T8" fmla="*/ 391 w 571"/>
                <a:gd name="T9" fmla="*/ 0 h 538"/>
                <a:gd name="T10" fmla="*/ 571 w 571"/>
                <a:gd name="T11" fmla="*/ 225 h 538"/>
                <a:gd name="T12" fmla="*/ 464 w 571"/>
                <a:gd name="T13" fmla="*/ 493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1" h="538">
                  <a:moveTo>
                    <a:pt x="464" y="493"/>
                  </a:moveTo>
                  <a:lnTo>
                    <a:pt x="180" y="538"/>
                  </a:lnTo>
                  <a:lnTo>
                    <a:pt x="0" y="313"/>
                  </a:lnTo>
                  <a:lnTo>
                    <a:pt x="104" y="45"/>
                  </a:lnTo>
                  <a:lnTo>
                    <a:pt x="391" y="0"/>
                  </a:lnTo>
                  <a:lnTo>
                    <a:pt x="571" y="225"/>
                  </a:lnTo>
                  <a:lnTo>
                    <a:pt x="464" y="493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4385424" y="3659073"/>
              <a:ext cx="7350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出自【趣你的PPT】(微信:qunideppt)：最优质的PPT资源库"/>
          <p:cNvSpPr>
            <a:spLocks/>
          </p:cNvSpPr>
          <p:nvPr/>
        </p:nvSpPr>
        <p:spPr bwMode="auto">
          <a:xfrm rot="21449206">
            <a:off x="4523569" y="4441524"/>
            <a:ext cx="1446188" cy="1515819"/>
          </a:xfrm>
          <a:custGeom>
            <a:avLst/>
            <a:gdLst>
              <a:gd name="T0" fmla="*/ 540 w 540"/>
              <a:gd name="T1" fmla="*/ 185 h 566"/>
              <a:gd name="T2" fmla="*/ 490 w 540"/>
              <a:gd name="T3" fmla="*/ 467 h 566"/>
              <a:gd name="T4" fmla="*/ 220 w 540"/>
              <a:gd name="T5" fmla="*/ 566 h 566"/>
              <a:gd name="T6" fmla="*/ 0 w 540"/>
              <a:gd name="T7" fmla="*/ 381 h 566"/>
              <a:gd name="T8" fmla="*/ 47 w 540"/>
              <a:gd name="T9" fmla="*/ 97 h 566"/>
              <a:gd name="T10" fmla="*/ 319 w 540"/>
              <a:gd name="T11" fmla="*/ 0 h 566"/>
              <a:gd name="T12" fmla="*/ 540 w 540"/>
              <a:gd name="T13" fmla="*/ 185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0" h="566">
                <a:moveTo>
                  <a:pt x="540" y="185"/>
                </a:moveTo>
                <a:lnTo>
                  <a:pt x="490" y="467"/>
                </a:lnTo>
                <a:lnTo>
                  <a:pt x="220" y="566"/>
                </a:lnTo>
                <a:lnTo>
                  <a:pt x="0" y="381"/>
                </a:lnTo>
                <a:lnTo>
                  <a:pt x="47" y="97"/>
                </a:lnTo>
                <a:lnTo>
                  <a:pt x="319" y="0"/>
                </a:lnTo>
                <a:lnTo>
                  <a:pt x="540" y="185"/>
                </a:lnTo>
                <a:close/>
              </a:path>
            </a:pathLst>
          </a:custGeom>
          <a:solidFill>
            <a:srgbClr val="32768B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4819316" y="5077179"/>
            <a:ext cx="73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>
            <a:spLocks noChangeArrowheads="1"/>
          </p:cNvSpPr>
          <p:nvPr/>
        </p:nvSpPr>
        <p:spPr bwMode="auto">
          <a:xfrm rot="21449206">
            <a:off x="5151222" y="3438051"/>
            <a:ext cx="1580095" cy="1574739"/>
          </a:xfrm>
          <a:prstGeom prst="ellipse">
            <a:avLst/>
          </a:prstGeom>
          <a:solidFill>
            <a:srgbClr val="FDFA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5776964" y="3700574"/>
            <a:ext cx="397127" cy="1215330"/>
            <a:chOff x="4246563" y="3611563"/>
            <a:chExt cx="947737" cy="2900363"/>
          </a:xfrm>
        </p:grpSpPr>
        <p:sp>
          <p:nvSpPr>
            <p:cNvPr id="43" name="出自【趣你的PPT】(微信:qunideppt)：最优质的PPT资源库"/>
            <p:cNvSpPr>
              <a:spLocks noChangeAspect="1" noChangeArrowheads="1" noTextEdit="1"/>
            </p:cNvSpPr>
            <p:nvPr/>
          </p:nvSpPr>
          <p:spPr bwMode="auto">
            <a:xfrm>
              <a:off x="4246563" y="3630613"/>
              <a:ext cx="928687" cy="284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1663" y="4775201"/>
              <a:ext cx="638175" cy="1577975"/>
            </a:xfrm>
            <a:custGeom>
              <a:avLst/>
              <a:gdLst>
                <a:gd name="T0" fmla="*/ 0 w 31"/>
                <a:gd name="T1" fmla="*/ 6 h 80"/>
                <a:gd name="T2" fmla="*/ 2 w 31"/>
                <a:gd name="T3" fmla="*/ 24 h 80"/>
                <a:gd name="T4" fmla="*/ 3 w 31"/>
                <a:gd name="T5" fmla="*/ 33 h 80"/>
                <a:gd name="T6" fmla="*/ 5 w 31"/>
                <a:gd name="T7" fmla="*/ 53 h 80"/>
                <a:gd name="T8" fmla="*/ 8 w 31"/>
                <a:gd name="T9" fmla="*/ 76 h 80"/>
                <a:gd name="T10" fmla="*/ 8 w 31"/>
                <a:gd name="T11" fmla="*/ 80 h 80"/>
                <a:gd name="T12" fmla="*/ 17 w 31"/>
                <a:gd name="T13" fmla="*/ 80 h 80"/>
                <a:gd name="T14" fmla="*/ 17 w 31"/>
                <a:gd name="T15" fmla="*/ 77 h 80"/>
                <a:gd name="T16" fmla="*/ 16 w 31"/>
                <a:gd name="T17" fmla="*/ 74 h 80"/>
                <a:gd name="T18" fmla="*/ 18 w 31"/>
                <a:gd name="T19" fmla="*/ 69 h 80"/>
                <a:gd name="T20" fmla="*/ 16 w 31"/>
                <a:gd name="T21" fmla="*/ 29 h 80"/>
                <a:gd name="T22" fmla="*/ 18 w 31"/>
                <a:gd name="T23" fmla="*/ 37 h 80"/>
                <a:gd name="T24" fmla="*/ 20 w 31"/>
                <a:gd name="T25" fmla="*/ 47 h 80"/>
                <a:gd name="T26" fmla="*/ 20 w 31"/>
                <a:gd name="T27" fmla="*/ 65 h 80"/>
                <a:gd name="T28" fmla="*/ 21 w 31"/>
                <a:gd name="T29" fmla="*/ 72 h 80"/>
                <a:gd name="T30" fmla="*/ 27 w 31"/>
                <a:gd name="T31" fmla="*/ 72 h 80"/>
                <a:gd name="T32" fmla="*/ 29 w 31"/>
                <a:gd name="T33" fmla="*/ 68 h 80"/>
                <a:gd name="T34" fmla="*/ 29 w 31"/>
                <a:gd name="T35" fmla="*/ 64 h 80"/>
                <a:gd name="T36" fmla="*/ 29 w 31"/>
                <a:gd name="T37" fmla="*/ 45 h 80"/>
                <a:gd name="T38" fmla="*/ 29 w 31"/>
                <a:gd name="T39" fmla="*/ 39 h 80"/>
                <a:gd name="T40" fmla="*/ 31 w 31"/>
                <a:gd name="T41" fmla="*/ 15 h 80"/>
                <a:gd name="T42" fmla="*/ 30 w 31"/>
                <a:gd name="T43" fmla="*/ 1 h 80"/>
                <a:gd name="T44" fmla="*/ 2 w 31"/>
                <a:gd name="T45" fmla="*/ 0 h 80"/>
                <a:gd name="T46" fmla="*/ 0 w 31"/>
                <a:gd name="T47" fmla="*/ 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" h="80">
                  <a:moveTo>
                    <a:pt x="0" y="6"/>
                  </a:moveTo>
                  <a:cubicBezTo>
                    <a:pt x="0" y="6"/>
                    <a:pt x="0" y="21"/>
                    <a:pt x="2" y="24"/>
                  </a:cubicBezTo>
                  <a:cubicBezTo>
                    <a:pt x="3" y="26"/>
                    <a:pt x="3" y="32"/>
                    <a:pt x="3" y="33"/>
                  </a:cubicBezTo>
                  <a:cubicBezTo>
                    <a:pt x="3" y="34"/>
                    <a:pt x="3" y="49"/>
                    <a:pt x="5" y="53"/>
                  </a:cubicBezTo>
                  <a:cubicBezTo>
                    <a:pt x="5" y="53"/>
                    <a:pt x="7" y="75"/>
                    <a:pt x="8" y="76"/>
                  </a:cubicBezTo>
                  <a:cubicBezTo>
                    <a:pt x="8" y="76"/>
                    <a:pt x="6" y="79"/>
                    <a:pt x="8" y="80"/>
                  </a:cubicBezTo>
                  <a:cubicBezTo>
                    <a:pt x="8" y="80"/>
                    <a:pt x="16" y="79"/>
                    <a:pt x="17" y="80"/>
                  </a:cubicBezTo>
                  <a:cubicBezTo>
                    <a:pt x="17" y="80"/>
                    <a:pt x="18" y="78"/>
                    <a:pt x="17" y="77"/>
                  </a:cubicBezTo>
                  <a:cubicBezTo>
                    <a:pt x="17" y="76"/>
                    <a:pt x="16" y="74"/>
                    <a:pt x="16" y="74"/>
                  </a:cubicBezTo>
                  <a:cubicBezTo>
                    <a:pt x="16" y="74"/>
                    <a:pt x="19" y="71"/>
                    <a:pt x="18" y="69"/>
                  </a:cubicBezTo>
                  <a:cubicBezTo>
                    <a:pt x="17" y="68"/>
                    <a:pt x="14" y="32"/>
                    <a:pt x="16" y="29"/>
                  </a:cubicBezTo>
                  <a:cubicBezTo>
                    <a:pt x="16" y="29"/>
                    <a:pt x="17" y="37"/>
                    <a:pt x="18" y="37"/>
                  </a:cubicBezTo>
                  <a:cubicBezTo>
                    <a:pt x="18" y="37"/>
                    <a:pt x="19" y="46"/>
                    <a:pt x="20" y="47"/>
                  </a:cubicBezTo>
                  <a:cubicBezTo>
                    <a:pt x="20" y="47"/>
                    <a:pt x="22" y="63"/>
                    <a:pt x="20" y="65"/>
                  </a:cubicBezTo>
                  <a:cubicBezTo>
                    <a:pt x="20" y="65"/>
                    <a:pt x="18" y="71"/>
                    <a:pt x="21" y="72"/>
                  </a:cubicBezTo>
                  <a:cubicBezTo>
                    <a:pt x="27" y="72"/>
                    <a:pt x="27" y="72"/>
                    <a:pt x="27" y="72"/>
                  </a:cubicBezTo>
                  <a:cubicBezTo>
                    <a:pt x="27" y="72"/>
                    <a:pt x="28" y="69"/>
                    <a:pt x="29" y="68"/>
                  </a:cubicBezTo>
                  <a:cubicBezTo>
                    <a:pt x="29" y="67"/>
                    <a:pt x="29" y="65"/>
                    <a:pt x="29" y="64"/>
                  </a:cubicBezTo>
                  <a:cubicBezTo>
                    <a:pt x="28" y="63"/>
                    <a:pt x="28" y="46"/>
                    <a:pt x="29" y="45"/>
                  </a:cubicBezTo>
                  <a:cubicBezTo>
                    <a:pt x="31" y="43"/>
                    <a:pt x="31" y="41"/>
                    <a:pt x="29" y="39"/>
                  </a:cubicBezTo>
                  <a:cubicBezTo>
                    <a:pt x="29" y="39"/>
                    <a:pt x="31" y="18"/>
                    <a:pt x="31" y="15"/>
                  </a:cubicBezTo>
                  <a:cubicBezTo>
                    <a:pt x="30" y="12"/>
                    <a:pt x="30" y="1"/>
                    <a:pt x="30" y="1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14850" y="4775201"/>
              <a:ext cx="534987" cy="1577975"/>
            </a:xfrm>
            <a:custGeom>
              <a:avLst/>
              <a:gdLst>
                <a:gd name="T0" fmla="*/ 21 w 26"/>
                <a:gd name="T1" fmla="*/ 64 h 80"/>
                <a:gd name="T2" fmla="*/ 19 w 26"/>
                <a:gd name="T3" fmla="*/ 53 h 80"/>
                <a:gd name="T4" fmla="*/ 15 w 26"/>
                <a:gd name="T5" fmla="*/ 27 h 80"/>
                <a:gd name="T6" fmla="*/ 13 w 26"/>
                <a:gd name="T7" fmla="*/ 18 h 80"/>
                <a:gd name="T8" fmla="*/ 22 w 26"/>
                <a:gd name="T9" fmla="*/ 19 h 80"/>
                <a:gd name="T10" fmla="*/ 25 w 26"/>
                <a:gd name="T11" fmla="*/ 28 h 80"/>
                <a:gd name="T12" fmla="*/ 26 w 26"/>
                <a:gd name="T13" fmla="*/ 15 h 80"/>
                <a:gd name="T14" fmla="*/ 25 w 26"/>
                <a:gd name="T15" fmla="*/ 1 h 80"/>
                <a:gd name="T16" fmla="*/ 6 w 26"/>
                <a:gd name="T17" fmla="*/ 0 h 80"/>
                <a:gd name="T18" fmla="*/ 0 w 26"/>
                <a:gd name="T19" fmla="*/ 3 h 80"/>
                <a:gd name="T20" fmla="*/ 9 w 26"/>
                <a:gd name="T21" fmla="*/ 14 h 80"/>
                <a:gd name="T22" fmla="*/ 0 w 26"/>
                <a:gd name="T23" fmla="*/ 15 h 80"/>
                <a:gd name="T24" fmla="*/ 3 w 26"/>
                <a:gd name="T25" fmla="*/ 16 h 80"/>
                <a:gd name="T26" fmla="*/ 5 w 26"/>
                <a:gd name="T27" fmla="*/ 19 h 80"/>
                <a:gd name="T28" fmla="*/ 0 w 26"/>
                <a:gd name="T29" fmla="*/ 19 h 80"/>
                <a:gd name="T30" fmla="*/ 7 w 26"/>
                <a:gd name="T31" fmla="*/ 22 h 80"/>
                <a:gd name="T32" fmla="*/ 0 w 26"/>
                <a:gd name="T33" fmla="*/ 23 h 80"/>
                <a:gd name="T34" fmla="*/ 5 w 26"/>
                <a:gd name="T35" fmla="*/ 23 h 80"/>
                <a:gd name="T36" fmla="*/ 7 w 26"/>
                <a:gd name="T37" fmla="*/ 43 h 80"/>
                <a:gd name="T38" fmla="*/ 10 w 26"/>
                <a:gd name="T39" fmla="*/ 58 h 80"/>
                <a:gd name="T40" fmla="*/ 9 w 26"/>
                <a:gd name="T41" fmla="*/ 64 h 80"/>
                <a:gd name="T42" fmla="*/ 3 w 26"/>
                <a:gd name="T43" fmla="*/ 30 h 80"/>
                <a:gd name="T44" fmla="*/ 7 w 26"/>
                <a:gd name="T45" fmla="*/ 65 h 80"/>
                <a:gd name="T46" fmla="*/ 9 w 26"/>
                <a:gd name="T47" fmla="*/ 72 h 80"/>
                <a:gd name="T48" fmla="*/ 9 w 26"/>
                <a:gd name="T49" fmla="*/ 76 h 80"/>
                <a:gd name="T50" fmla="*/ 2 w 26"/>
                <a:gd name="T51" fmla="*/ 71 h 80"/>
                <a:gd name="T52" fmla="*/ 3 w 26"/>
                <a:gd name="T53" fmla="*/ 76 h 80"/>
                <a:gd name="T54" fmla="*/ 3 w 26"/>
                <a:gd name="T55" fmla="*/ 80 h 80"/>
                <a:gd name="T56" fmla="*/ 12 w 26"/>
                <a:gd name="T57" fmla="*/ 80 h 80"/>
                <a:gd name="T58" fmla="*/ 13 w 26"/>
                <a:gd name="T59" fmla="*/ 76 h 80"/>
                <a:gd name="T60" fmla="*/ 13 w 26"/>
                <a:gd name="T61" fmla="*/ 74 h 80"/>
                <a:gd name="T62" fmla="*/ 13 w 26"/>
                <a:gd name="T63" fmla="*/ 69 h 80"/>
                <a:gd name="T64" fmla="*/ 11 w 26"/>
                <a:gd name="T65" fmla="*/ 29 h 80"/>
                <a:gd name="T66" fmla="*/ 12 w 26"/>
                <a:gd name="T67" fmla="*/ 37 h 80"/>
                <a:gd name="T68" fmla="*/ 14 w 26"/>
                <a:gd name="T69" fmla="*/ 48 h 80"/>
                <a:gd name="T70" fmla="*/ 15 w 26"/>
                <a:gd name="T71" fmla="*/ 65 h 80"/>
                <a:gd name="T72" fmla="*/ 16 w 26"/>
                <a:gd name="T73" fmla="*/ 72 h 80"/>
                <a:gd name="T74" fmla="*/ 22 w 26"/>
                <a:gd name="T75" fmla="*/ 72 h 80"/>
                <a:gd name="T76" fmla="*/ 24 w 26"/>
                <a:gd name="T77" fmla="*/ 68 h 80"/>
                <a:gd name="T78" fmla="*/ 24 w 26"/>
                <a:gd name="T79" fmla="*/ 64 h 80"/>
                <a:gd name="T80" fmla="*/ 24 w 26"/>
                <a:gd name="T81" fmla="*/ 64 h 80"/>
                <a:gd name="T82" fmla="*/ 21 w 26"/>
                <a:gd name="T83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" h="80">
                  <a:moveTo>
                    <a:pt x="21" y="64"/>
                  </a:moveTo>
                  <a:cubicBezTo>
                    <a:pt x="21" y="64"/>
                    <a:pt x="19" y="56"/>
                    <a:pt x="19" y="53"/>
                  </a:cubicBezTo>
                  <a:cubicBezTo>
                    <a:pt x="20" y="48"/>
                    <a:pt x="15" y="30"/>
                    <a:pt x="15" y="27"/>
                  </a:cubicBezTo>
                  <a:cubicBezTo>
                    <a:pt x="14" y="25"/>
                    <a:pt x="14" y="19"/>
                    <a:pt x="13" y="18"/>
                  </a:cubicBezTo>
                  <a:cubicBezTo>
                    <a:pt x="12" y="16"/>
                    <a:pt x="20" y="18"/>
                    <a:pt x="22" y="19"/>
                  </a:cubicBezTo>
                  <a:cubicBezTo>
                    <a:pt x="23" y="20"/>
                    <a:pt x="25" y="25"/>
                    <a:pt x="25" y="28"/>
                  </a:cubicBezTo>
                  <a:cubicBezTo>
                    <a:pt x="26" y="22"/>
                    <a:pt x="26" y="16"/>
                    <a:pt x="26" y="15"/>
                  </a:cubicBezTo>
                  <a:cubicBezTo>
                    <a:pt x="25" y="12"/>
                    <a:pt x="25" y="1"/>
                    <a:pt x="2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4"/>
                    <a:pt x="12" y="11"/>
                    <a:pt x="9" y="14"/>
                  </a:cubicBezTo>
                  <a:cubicBezTo>
                    <a:pt x="7" y="16"/>
                    <a:pt x="0" y="15"/>
                    <a:pt x="0" y="15"/>
                  </a:cubicBezTo>
                  <a:cubicBezTo>
                    <a:pt x="0" y="15"/>
                    <a:pt x="0" y="15"/>
                    <a:pt x="3" y="16"/>
                  </a:cubicBezTo>
                  <a:cubicBezTo>
                    <a:pt x="6" y="17"/>
                    <a:pt x="5" y="19"/>
                    <a:pt x="5" y="19"/>
                  </a:cubicBezTo>
                  <a:cubicBezTo>
                    <a:pt x="1" y="17"/>
                    <a:pt x="0" y="19"/>
                    <a:pt x="0" y="19"/>
                  </a:cubicBezTo>
                  <a:cubicBezTo>
                    <a:pt x="4" y="20"/>
                    <a:pt x="7" y="22"/>
                    <a:pt x="7" y="22"/>
                  </a:cubicBezTo>
                  <a:cubicBezTo>
                    <a:pt x="2" y="20"/>
                    <a:pt x="0" y="23"/>
                    <a:pt x="0" y="23"/>
                  </a:cubicBezTo>
                  <a:cubicBezTo>
                    <a:pt x="0" y="23"/>
                    <a:pt x="4" y="21"/>
                    <a:pt x="5" y="23"/>
                  </a:cubicBezTo>
                  <a:cubicBezTo>
                    <a:pt x="6" y="26"/>
                    <a:pt x="7" y="40"/>
                    <a:pt x="7" y="43"/>
                  </a:cubicBezTo>
                  <a:cubicBezTo>
                    <a:pt x="7" y="45"/>
                    <a:pt x="9" y="56"/>
                    <a:pt x="10" y="58"/>
                  </a:cubicBezTo>
                  <a:cubicBezTo>
                    <a:pt x="11" y="59"/>
                    <a:pt x="10" y="66"/>
                    <a:pt x="9" y="64"/>
                  </a:cubicBezTo>
                  <a:cubicBezTo>
                    <a:pt x="8" y="63"/>
                    <a:pt x="3" y="30"/>
                    <a:pt x="3" y="30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70"/>
                    <a:pt x="9" y="72"/>
                  </a:cubicBezTo>
                  <a:cubicBezTo>
                    <a:pt x="11" y="75"/>
                    <a:pt x="9" y="76"/>
                    <a:pt x="9" y="76"/>
                  </a:cubicBezTo>
                  <a:cubicBezTo>
                    <a:pt x="8" y="76"/>
                    <a:pt x="4" y="73"/>
                    <a:pt x="2" y="71"/>
                  </a:cubicBezTo>
                  <a:cubicBezTo>
                    <a:pt x="2" y="74"/>
                    <a:pt x="3" y="75"/>
                    <a:pt x="3" y="76"/>
                  </a:cubicBezTo>
                  <a:cubicBezTo>
                    <a:pt x="3" y="76"/>
                    <a:pt x="1" y="79"/>
                    <a:pt x="3" y="80"/>
                  </a:cubicBezTo>
                  <a:cubicBezTo>
                    <a:pt x="3" y="80"/>
                    <a:pt x="11" y="79"/>
                    <a:pt x="12" y="80"/>
                  </a:cubicBezTo>
                  <a:cubicBezTo>
                    <a:pt x="12" y="80"/>
                    <a:pt x="13" y="77"/>
                    <a:pt x="13" y="76"/>
                  </a:cubicBezTo>
                  <a:cubicBezTo>
                    <a:pt x="12" y="75"/>
                    <a:pt x="13" y="74"/>
                    <a:pt x="13" y="74"/>
                  </a:cubicBezTo>
                  <a:cubicBezTo>
                    <a:pt x="13" y="74"/>
                    <a:pt x="14" y="71"/>
                    <a:pt x="13" y="69"/>
                  </a:cubicBezTo>
                  <a:cubicBezTo>
                    <a:pt x="12" y="68"/>
                    <a:pt x="9" y="32"/>
                    <a:pt x="11" y="29"/>
                  </a:cubicBezTo>
                  <a:cubicBezTo>
                    <a:pt x="11" y="29"/>
                    <a:pt x="12" y="37"/>
                    <a:pt x="12" y="37"/>
                  </a:cubicBezTo>
                  <a:cubicBezTo>
                    <a:pt x="12" y="37"/>
                    <a:pt x="13" y="47"/>
                    <a:pt x="14" y="48"/>
                  </a:cubicBezTo>
                  <a:cubicBezTo>
                    <a:pt x="14" y="48"/>
                    <a:pt x="16" y="63"/>
                    <a:pt x="15" y="65"/>
                  </a:cubicBezTo>
                  <a:cubicBezTo>
                    <a:pt x="15" y="65"/>
                    <a:pt x="13" y="71"/>
                    <a:pt x="16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22" y="72"/>
                    <a:pt x="23" y="69"/>
                    <a:pt x="24" y="68"/>
                  </a:cubicBezTo>
                  <a:cubicBezTo>
                    <a:pt x="24" y="67"/>
                    <a:pt x="24" y="65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2" y="64"/>
                    <a:pt x="21" y="64"/>
                    <a:pt x="21" y="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76763" y="6294438"/>
              <a:ext cx="206375" cy="217488"/>
            </a:xfrm>
            <a:custGeom>
              <a:avLst/>
              <a:gdLst>
                <a:gd name="T0" fmla="*/ 2 w 10"/>
                <a:gd name="T1" fmla="*/ 2 h 11"/>
                <a:gd name="T2" fmla="*/ 2 w 10"/>
                <a:gd name="T3" fmla="*/ 6 h 11"/>
                <a:gd name="T4" fmla="*/ 0 w 10"/>
                <a:gd name="T5" fmla="*/ 10 h 11"/>
                <a:gd name="T6" fmla="*/ 6 w 10"/>
                <a:gd name="T7" fmla="*/ 10 h 11"/>
                <a:gd name="T8" fmla="*/ 9 w 10"/>
                <a:gd name="T9" fmla="*/ 8 h 11"/>
                <a:gd name="T10" fmla="*/ 9 w 10"/>
                <a:gd name="T11" fmla="*/ 2 h 11"/>
                <a:gd name="T12" fmla="*/ 2 w 10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1">
                  <a:moveTo>
                    <a:pt x="2" y="2"/>
                  </a:moveTo>
                  <a:cubicBezTo>
                    <a:pt x="2" y="2"/>
                    <a:pt x="2" y="5"/>
                    <a:pt x="2" y="6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0" y="10"/>
                    <a:pt x="4" y="11"/>
                    <a:pt x="6" y="10"/>
                  </a:cubicBezTo>
                  <a:cubicBezTo>
                    <a:pt x="9" y="10"/>
                    <a:pt x="10" y="10"/>
                    <a:pt x="9" y="8"/>
                  </a:cubicBezTo>
                  <a:cubicBezTo>
                    <a:pt x="9" y="6"/>
                    <a:pt x="8" y="4"/>
                    <a:pt x="9" y="2"/>
                  </a:cubicBezTo>
                  <a:cubicBezTo>
                    <a:pt x="10" y="0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3775" y="6137276"/>
              <a:ext cx="225425" cy="255588"/>
            </a:xfrm>
            <a:custGeom>
              <a:avLst/>
              <a:gdLst>
                <a:gd name="T0" fmla="*/ 3 w 11"/>
                <a:gd name="T1" fmla="*/ 2 h 13"/>
                <a:gd name="T2" fmla="*/ 2 w 11"/>
                <a:gd name="T3" fmla="*/ 6 h 13"/>
                <a:gd name="T4" fmla="*/ 2 w 11"/>
                <a:gd name="T5" fmla="*/ 11 h 13"/>
                <a:gd name="T6" fmla="*/ 9 w 11"/>
                <a:gd name="T7" fmla="*/ 13 h 13"/>
                <a:gd name="T8" fmla="*/ 10 w 11"/>
                <a:gd name="T9" fmla="*/ 5 h 13"/>
                <a:gd name="T10" fmla="*/ 7 w 11"/>
                <a:gd name="T11" fmla="*/ 0 h 13"/>
                <a:gd name="T12" fmla="*/ 3 w 11"/>
                <a:gd name="T13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3">
                  <a:moveTo>
                    <a:pt x="3" y="2"/>
                  </a:moveTo>
                  <a:cubicBezTo>
                    <a:pt x="3" y="2"/>
                    <a:pt x="2" y="5"/>
                    <a:pt x="2" y="6"/>
                  </a:cubicBezTo>
                  <a:cubicBezTo>
                    <a:pt x="2" y="6"/>
                    <a:pt x="0" y="10"/>
                    <a:pt x="2" y="11"/>
                  </a:cubicBezTo>
                  <a:cubicBezTo>
                    <a:pt x="4" y="13"/>
                    <a:pt x="8" y="13"/>
                    <a:pt x="9" y="13"/>
                  </a:cubicBezTo>
                  <a:cubicBezTo>
                    <a:pt x="9" y="13"/>
                    <a:pt x="11" y="6"/>
                    <a:pt x="10" y="5"/>
                  </a:cubicBezTo>
                  <a:cubicBezTo>
                    <a:pt x="9" y="4"/>
                    <a:pt x="7" y="0"/>
                    <a:pt x="7" y="0"/>
                  </a:cubicBezTo>
                  <a:cubicBezTo>
                    <a:pt x="8" y="0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26013" y="4183063"/>
              <a:ext cx="268287" cy="828675"/>
            </a:xfrm>
            <a:custGeom>
              <a:avLst/>
              <a:gdLst>
                <a:gd name="T0" fmla="*/ 3 w 13"/>
                <a:gd name="T1" fmla="*/ 36 h 42"/>
                <a:gd name="T2" fmla="*/ 5 w 13"/>
                <a:gd name="T3" fmla="*/ 42 h 42"/>
                <a:gd name="T4" fmla="*/ 7 w 13"/>
                <a:gd name="T5" fmla="*/ 36 h 42"/>
                <a:gd name="T6" fmla="*/ 11 w 13"/>
                <a:gd name="T7" fmla="*/ 35 h 42"/>
                <a:gd name="T8" fmla="*/ 11 w 13"/>
                <a:gd name="T9" fmla="*/ 30 h 42"/>
                <a:gd name="T10" fmla="*/ 12 w 13"/>
                <a:gd name="T11" fmla="*/ 28 h 42"/>
                <a:gd name="T12" fmla="*/ 11 w 13"/>
                <a:gd name="T13" fmla="*/ 25 h 42"/>
                <a:gd name="T14" fmla="*/ 10 w 13"/>
                <a:gd name="T15" fmla="*/ 7 h 42"/>
                <a:gd name="T16" fmla="*/ 8 w 13"/>
                <a:gd name="T17" fmla="*/ 0 h 42"/>
                <a:gd name="T18" fmla="*/ 0 w 13"/>
                <a:gd name="T19" fmla="*/ 24 h 42"/>
                <a:gd name="T20" fmla="*/ 3 w 13"/>
                <a:gd name="T21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42">
                  <a:moveTo>
                    <a:pt x="3" y="36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5" y="42"/>
                    <a:pt x="8" y="37"/>
                    <a:pt x="7" y="36"/>
                  </a:cubicBezTo>
                  <a:cubicBezTo>
                    <a:pt x="7" y="35"/>
                    <a:pt x="9" y="37"/>
                    <a:pt x="11" y="35"/>
                  </a:cubicBezTo>
                  <a:cubicBezTo>
                    <a:pt x="13" y="32"/>
                    <a:pt x="11" y="30"/>
                    <a:pt x="11" y="30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0" y="8"/>
                    <a:pt x="10" y="7"/>
                  </a:cubicBezTo>
                  <a:cubicBezTo>
                    <a:pt x="10" y="6"/>
                    <a:pt x="9" y="0"/>
                    <a:pt x="8" y="0"/>
                  </a:cubicBezTo>
                  <a:cubicBezTo>
                    <a:pt x="8" y="0"/>
                    <a:pt x="0" y="22"/>
                    <a:pt x="0" y="24"/>
                  </a:cubicBezTo>
                  <a:cubicBezTo>
                    <a:pt x="0" y="25"/>
                    <a:pt x="3" y="36"/>
                    <a:pt x="3" y="36"/>
                  </a:cubicBez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6563" y="4164013"/>
              <a:ext cx="227012" cy="808038"/>
            </a:xfrm>
            <a:custGeom>
              <a:avLst/>
              <a:gdLst>
                <a:gd name="T0" fmla="*/ 6 w 11"/>
                <a:gd name="T1" fmla="*/ 0 h 41"/>
                <a:gd name="T2" fmla="*/ 5 w 11"/>
                <a:gd name="T3" fmla="*/ 8 h 41"/>
                <a:gd name="T4" fmla="*/ 1 w 11"/>
                <a:gd name="T5" fmla="*/ 20 h 41"/>
                <a:gd name="T6" fmla="*/ 1 w 11"/>
                <a:gd name="T7" fmla="*/ 27 h 41"/>
                <a:gd name="T8" fmla="*/ 3 w 11"/>
                <a:gd name="T9" fmla="*/ 32 h 41"/>
                <a:gd name="T10" fmla="*/ 3 w 11"/>
                <a:gd name="T11" fmla="*/ 36 h 41"/>
                <a:gd name="T12" fmla="*/ 6 w 11"/>
                <a:gd name="T13" fmla="*/ 41 h 41"/>
                <a:gd name="T14" fmla="*/ 11 w 11"/>
                <a:gd name="T15" fmla="*/ 34 h 41"/>
                <a:gd name="T16" fmla="*/ 11 w 11"/>
                <a:gd name="T17" fmla="*/ 27 h 41"/>
                <a:gd name="T18" fmla="*/ 9 w 11"/>
                <a:gd name="T19" fmla="*/ 4 h 41"/>
                <a:gd name="T20" fmla="*/ 6 w 11"/>
                <a:gd name="T2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41">
                  <a:moveTo>
                    <a:pt x="6" y="0"/>
                  </a:moveTo>
                  <a:cubicBezTo>
                    <a:pt x="6" y="0"/>
                    <a:pt x="5" y="6"/>
                    <a:pt x="5" y="8"/>
                  </a:cubicBezTo>
                  <a:cubicBezTo>
                    <a:pt x="4" y="10"/>
                    <a:pt x="2" y="19"/>
                    <a:pt x="1" y="20"/>
                  </a:cubicBezTo>
                  <a:cubicBezTo>
                    <a:pt x="0" y="21"/>
                    <a:pt x="0" y="26"/>
                    <a:pt x="1" y="27"/>
                  </a:cubicBezTo>
                  <a:cubicBezTo>
                    <a:pt x="3" y="28"/>
                    <a:pt x="3" y="31"/>
                    <a:pt x="3" y="32"/>
                  </a:cubicBezTo>
                  <a:cubicBezTo>
                    <a:pt x="3" y="33"/>
                    <a:pt x="1" y="34"/>
                    <a:pt x="3" y="36"/>
                  </a:cubicBezTo>
                  <a:cubicBezTo>
                    <a:pt x="5" y="37"/>
                    <a:pt x="3" y="41"/>
                    <a:pt x="6" y="41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8"/>
                    <a:pt x="9" y="4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5688" y="4222751"/>
              <a:ext cx="287337" cy="592138"/>
            </a:xfrm>
            <a:custGeom>
              <a:avLst/>
              <a:gdLst>
                <a:gd name="T0" fmla="*/ 5 w 14"/>
                <a:gd name="T1" fmla="*/ 23 h 30"/>
                <a:gd name="T2" fmla="*/ 7 w 14"/>
                <a:gd name="T3" fmla="*/ 21 h 30"/>
                <a:gd name="T4" fmla="*/ 7 w 14"/>
                <a:gd name="T5" fmla="*/ 20 h 30"/>
                <a:gd name="T6" fmla="*/ 12 w 14"/>
                <a:gd name="T7" fmla="*/ 20 h 30"/>
                <a:gd name="T8" fmla="*/ 7 w 14"/>
                <a:gd name="T9" fmla="*/ 18 h 30"/>
                <a:gd name="T10" fmla="*/ 9 w 14"/>
                <a:gd name="T11" fmla="*/ 15 h 30"/>
                <a:gd name="T12" fmla="*/ 10 w 14"/>
                <a:gd name="T13" fmla="*/ 10 h 30"/>
                <a:gd name="T14" fmla="*/ 10 w 14"/>
                <a:gd name="T15" fmla="*/ 0 h 30"/>
                <a:gd name="T16" fmla="*/ 6 w 14"/>
                <a:gd name="T17" fmla="*/ 10 h 30"/>
                <a:gd name="T18" fmla="*/ 2 w 14"/>
                <a:gd name="T19" fmla="*/ 22 h 30"/>
                <a:gd name="T20" fmla="*/ 5 w 14"/>
                <a:gd name="T21" fmla="*/ 30 h 30"/>
                <a:gd name="T22" fmla="*/ 7 w 14"/>
                <a:gd name="T23" fmla="*/ 29 h 30"/>
                <a:gd name="T24" fmla="*/ 6 w 14"/>
                <a:gd name="T25" fmla="*/ 23 h 30"/>
                <a:gd name="T26" fmla="*/ 12 w 14"/>
                <a:gd name="T27" fmla="*/ 26 h 30"/>
                <a:gd name="T28" fmla="*/ 13 w 14"/>
                <a:gd name="T29" fmla="*/ 28 h 30"/>
                <a:gd name="T30" fmla="*/ 14 w 14"/>
                <a:gd name="T31" fmla="*/ 26 h 30"/>
                <a:gd name="T32" fmla="*/ 14 w 14"/>
                <a:gd name="T33" fmla="*/ 25 h 30"/>
                <a:gd name="T34" fmla="*/ 5 w 14"/>
                <a:gd name="T35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30">
                  <a:moveTo>
                    <a:pt x="5" y="23"/>
                  </a:moveTo>
                  <a:cubicBezTo>
                    <a:pt x="5" y="23"/>
                    <a:pt x="6" y="21"/>
                    <a:pt x="7" y="21"/>
                  </a:cubicBezTo>
                  <a:cubicBezTo>
                    <a:pt x="7" y="21"/>
                    <a:pt x="6" y="20"/>
                    <a:pt x="7" y="20"/>
                  </a:cubicBezTo>
                  <a:cubicBezTo>
                    <a:pt x="8" y="19"/>
                    <a:pt x="9" y="18"/>
                    <a:pt x="12" y="20"/>
                  </a:cubicBezTo>
                  <a:cubicBezTo>
                    <a:pt x="12" y="20"/>
                    <a:pt x="11" y="18"/>
                    <a:pt x="7" y="18"/>
                  </a:cubicBezTo>
                  <a:cubicBezTo>
                    <a:pt x="7" y="18"/>
                    <a:pt x="7" y="15"/>
                    <a:pt x="9" y="15"/>
                  </a:cubicBezTo>
                  <a:cubicBezTo>
                    <a:pt x="11" y="14"/>
                    <a:pt x="9" y="11"/>
                    <a:pt x="10" y="10"/>
                  </a:cubicBezTo>
                  <a:cubicBezTo>
                    <a:pt x="12" y="8"/>
                    <a:pt x="10" y="0"/>
                    <a:pt x="10" y="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15"/>
                    <a:pt x="2" y="21"/>
                    <a:pt x="2" y="22"/>
                  </a:cubicBezTo>
                  <a:cubicBezTo>
                    <a:pt x="3" y="23"/>
                    <a:pt x="0" y="29"/>
                    <a:pt x="5" y="30"/>
                  </a:cubicBezTo>
                  <a:cubicBezTo>
                    <a:pt x="6" y="29"/>
                    <a:pt x="7" y="29"/>
                    <a:pt x="7" y="29"/>
                  </a:cubicBezTo>
                  <a:cubicBezTo>
                    <a:pt x="7" y="29"/>
                    <a:pt x="5" y="23"/>
                    <a:pt x="6" y="23"/>
                  </a:cubicBezTo>
                  <a:cubicBezTo>
                    <a:pt x="6" y="23"/>
                    <a:pt x="12" y="24"/>
                    <a:pt x="12" y="26"/>
                  </a:cubicBezTo>
                  <a:cubicBezTo>
                    <a:pt x="12" y="26"/>
                    <a:pt x="13" y="27"/>
                    <a:pt x="13" y="28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2" y="24"/>
                    <a:pt x="8" y="22"/>
                    <a:pt x="5" y="23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67288" y="4833938"/>
              <a:ext cx="103187" cy="60325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1 h 3"/>
                <a:gd name="T4" fmla="*/ 5 w 5"/>
                <a:gd name="T5" fmla="*/ 3 h 3"/>
                <a:gd name="T6" fmla="*/ 0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2" y="1"/>
                    <a:pt x="3" y="1"/>
                    <a:pt x="5" y="3"/>
                  </a:cubicBezTo>
                  <a:cubicBezTo>
                    <a:pt x="5" y="3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70388" y="4044951"/>
              <a:ext cx="720725" cy="828675"/>
            </a:xfrm>
            <a:custGeom>
              <a:avLst/>
              <a:gdLst>
                <a:gd name="T0" fmla="*/ 2 w 35"/>
                <a:gd name="T1" fmla="*/ 30 h 42"/>
                <a:gd name="T2" fmla="*/ 3 w 35"/>
                <a:gd name="T3" fmla="*/ 36 h 42"/>
                <a:gd name="T4" fmla="*/ 9 w 35"/>
                <a:gd name="T5" fmla="*/ 38 h 42"/>
                <a:gd name="T6" fmla="*/ 29 w 35"/>
                <a:gd name="T7" fmla="*/ 37 h 42"/>
                <a:gd name="T8" fmla="*/ 30 w 35"/>
                <a:gd name="T9" fmla="*/ 34 h 42"/>
                <a:gd name="T10" fmla="*/ 30 w 35"/>
                <a:gd name="T11" fmla="*/ 27 h 42"/>
                <a:gd name="T12" fmla="*/ 33 w 35"/>
                <a:gd name="T13" fmla="*/ 18 h 42"/>
                <a:gd name="T14" fmla="*/ 35 w 35"/>
                <a:gd name="T15" fmla="*/ 7 h 42"/>
                <a:gd name="T16" fmla="*/ 23 w 35"/>
                <a:gd name="T17" fmla="*/ 0 h 42"/>
                <a:gd name="T18" fmla="*/ 17 w 35"/>
                <a:gd name="T19" fmla="*/ 0 h 42"/>
                <a:gd name="T20" fmla="*/ 12 w 35"/>
                <a:gd name="T21" fmla="*/ 0 h 42"/>
                <a:gd name="T22" fmla="*/ 0 w 35"/>
                <a:gd name="T23" fmla="*/ 6 h 42"/>
                <a:gd name="T24" fmla="*/ 4 w 35"/>
                <a:gd name="T25" fmla="*/ 20 h 42"/>
                <a:gd name="T26" fmla="*/ 2 w 35"/>
                <a:gd name="T27" fmla="*/ 3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2">
                  <a:moveTo>
                    <a:pt x="2" y="30"/>
                  </a:moveTo>
                  <a:cubicBezTo>
                    <a:pt x="2" y="30"/>
                    <a:pt x="4" y="34"/>
                    <a:pt x="3" y="36"/>
                  </a:cubicBezTo>
                  <a:cubicBezTo>
                    <a:pt x="2" y="39"/>
                    <a:pt x="9" y="38"/>
                    <a:pt x="9" y="38"/>
                  </a:cubicBezTo>
                  <a:cubicBezTo>
                    <a:pt x="9" y="38"/>
                    <a:pt x="19" y="42"/>
                    <a:pt x="29" y="37"/>
                  </a:cubicBezTo>
                  <a:cubicBezTo>
                    <a:pt x="29" y="37"/>
                    <a:pt x="30" y="35"/>
                    <a:pt x="30" y="34"/>
                  </a:cubicBezTo>
                  <a:cubicBezTo>
                    <a:pt x="31" y="32"/>
                    <a:pt x="30" y="30"/>
                    <a:pt x="30" y="27"/>
                  </a:cubicBezTo>
                  <a:cubicBezTo>
                    <a:pt x="31" y="25"/>
                    <a:pt x="33" y="21"/>
                    <a:pt x="33" y="18"/>
                  </a:cubicBezTo>
                  <a:cubicBezTo>
                    <a:pt x="33" y="15"/>
                    <a:pt x="35" y="7"/>
                    <a:pt x="35" y="7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2" y="4"/>
                    <a:pt x="0" y="6"/>
                  </a:cubicBezTo>
                  <a:cubicBezTo>
                    <a:pt x="0" y="6"/>
                    <a:pt x="2" y="12"/>
                    <a:pt x="4" y="20"/>
                  </a:cubicBezTo>
                  <a:cubicBezTo>
                    <a:pt x="5" y="27"/>
                    <a:pt x="2" y="27"/>
                    <a:pt x="2" y="30"/>
                  </a:cubicBez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94213" y="4676776"/>
              <a:ext cx="61912" cy="79375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4 h 4"/>
                <a:gd name="T4" fmla="*/ 0 w 3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1" y="2"/>
                    <a:pt x="3" y="4"/>
                    <a:pt x="3" y="4"/>
                  </a:cubicBezTo>
                  <a:cubicBezTo>
                    <a:pt x="3" y="4"/>
                    <a:pt x="2" y="1"/>
                    <a:pt x="0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1663" y="4262438"/>
              <a:ext cx="185737" cy="493713"/>
            </a:xfrm>
            <a:custGeom>
              <a:avLst/>
              <a:gdLst>
                <a:gd name="T0" fmla="*/ 3 w 9"/>
                <a:gd name="T1" fmla="*/ 20 h 25"/>
                <a:gd name="T2" fmla="*/ 4 w 9"/>
                <a:gd name="T3" fmla="*/ 21 h 25"/>
                <a:gd name="T4" fmla="*/ 4 w 9"/>
                <a:gd name="T5" fmla="*/ 19 h 25"/>
                <a:gd name="T6" fmla="*/ 4 w 9"/>
                <a:gd name="T7" fmla="*/ 15 h 25"/>
                <a:gd name="T8" fmla="*/ 9 w 9"/>
                <a:gd name="T9" fmla="*/ 21 h 25"/>
                <a:gd name="T10" fmla="*/ 3 w 9"/>
                <a:gd name="T11" fmla="*/ 7 h 25"/>
                <a:gd name="T12" fmla="*/ 4 w 9"/>
                <a:gd name="T13" fmla="*/ 5 h 25"/>
                <a:gd name="T14" fmla="*/ 0 w 9"/>
                <a:gd name="T15" fmla="*/ 0 h 25"/>
                <a:gd name="T16" fmla="*/ 2 w 9"/>
                <a:gd name="T17" fmla="*/ 9 h 25"/>
                <a:gd name="T18" fmla="*/ 0 w 9"/>
                <a:gd name="T19" fmla="*/ 19 h 25"/>
                <a:gd name="T20" fmla="*/ 3 w 9"/>
                <a:gd name="T21" fmla="*/ 24 h 25"/>
                <a:gd name="T22" fmla="*/ 5 w 9"/>
                <a:gd name="T23" fmla="*/ 25 h 25"/>
                <a:gd name="T24" fmla="*/ 5 w 9"/>
                <a:gd name="T25" fmla="*/ 25 h 25"/>
                <a:gd name="T26" fmla="*/ 3 w 9"/>
                <a:gd name="T27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25">
                  <a:moveTo>
                    <a:pt x="3" y="20"/>
                  </a:moveTo>
                  <a:cubicBezTo>
                    <a:pt x="3" y="20"/>
                    <a:pt x="4" y="20"/>
                    <a:pt x="4" y="21"/>
                  </a:cubicBezTo>
                  <a:cubicBezTo>
                    <a:pt x="4" y="20"/>
                    <a:pt x="4" y="20"/>
                    <a:pt x="4" y="19"/>
                  </a:cubicBezTo>
                  <a:cubicBezTo>
                    <a:pt x="3" y="17"/>
                    <a:pt x="4" y="13"/>
                    <a:pt x="4" y="15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18"/>
                    <a:pt x="3" y="7"/>
                    <a:pt x="3" y="7"/>
                  </a:cubicBezTo>
                  <a:cubicBezTo>
                    <a:pt x="2" y="5"/>
                    <a:pt x="4" y="5"/>
                    <a:pt x="4" y="5"/>
                  </a:cubicBezTo>
                  <a:cubicBezTo>
                    <a:pt x="4" y="5"/>
                    <a:pt x="1" y="2"/>
                    <a:pt x="0" y="0"/>
                  </a:cubicBezTo>
                  <a:cubicBezTo>
                    <a:pt x="0" y="2"/>
                    <a:pt x="1" y="5"/>
                    <a:pt x="2" y="9"/>
                  </a:cubicBezTo>
                  <a:cubicBezTo>
                    <a:pt x="3" y="16"/>
                    <a:pt x="0" y="16"/>
                    <a:pt x="0" y="19"/>
                  </a:cubicBezTo>
                  <a:cubicBezTo>
                    <a:pt x="0" y="19"/>
                    <a:pt x="0" y="23"/>
                    <a:pt x="3" y="24"/>
                  </a:cubicBezTo>
                  <a:cubicBezTo>
                    <a:pt x="4" y="24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4"/>
                    <a:pt x="0" y="20"/>
                    <a:pt x="3" y="2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5050" y="4143376"/>
              <a:ext cx="225425" cy="631825"/>
            </a:xfrm>
            <a:custGeom>
              <a:avLst/>
              <a:gdLst>
                <a:gd name="T0" fmla="*/ 10 w 11"/>
                <a:gd name="T1" fmla="*/ 13 h 32"/>
                <a:gd name="T2" fmla="*/ 11 w 11"/>
                <a:gd name="T3" fmla="*/ 9 h 32"/>
                <a:gd name="T4" fmla="*/ 10 w 11"/>
                <a:gd name="T5" fmla="*/ 3 h 32"/>
                <a:gd name="T6" fmla="*/ 9 w 11"/>
                <a:gd name="T7" fmla="*/ 6 h 32"/>
                <a:gd name="T8" fmla="*/ 6 w 11"/>
                <a:gd name="T9" fmla="*/ 0 h 32"/>
                <a:gd name="T10" fmla="*/ 9 w 11"/>
                <a:gd name="T11" fmla="*/ 10 h 32"/>
                <a:gd name="T12" fmla="*/ 7 w 11"/>
                <a:gd name="T13" fmla="*/ 15 h 32"/>
                <a:gd name="T14" fmla="*/ 3 w 11"/>
                <a:gd name="T15" fmla="*/ 14 h 32"/>
                <a:gd name="T16" fmla="*/ 6 w 11"/>
                <a:gd name="T17" fmla="*/ 18 h 32"/>
                <a:gd name="T18" fmla="*/ 5 w 11"/>
                <a:gd name="T19" fmla="*/ 21 h 32"/>
                <a:gd name="T20" fmla="*/ 0 w 11"/>
                <a:gd name="T21" fmla="*/ 21 h 32"/>
                <a:gd name="T22" fmla="*/ 5 w 11"/>
                <a:gd name="T23" fmla="*/ 28 h 32"/>
                <a:gd name="T24" fmla="*/ 6 w 11"/>
                <a:gd name="T25" fmla="*/ 32 h 32"/>
                <a:gd name="T26" fmla="*/ 6 w 11"/>
                <a:gd name="T27" fmla="*/ 32 h 32"/>
                <a:gd name="T28" fmla="*/ 7 w 11"/>
                <a:gd name="T29" fmla="*/ 29 h 32"/>
                <a:gd name="T30" fmla="*/ 7 w 11"/>
                <a:gd name="T31" fmla="*/ 22 h 32"/>
                <a:gd name="T32" fmla="*/ 10 w 11"/>
                <a:gd name="T3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32">
                  <a:moveTo>
                    <a:pt x="10" y="13"/>
                  </a:moveTo>
                  <a:cubicBezTo>
                    <a:pt x="10" y="12"/>
                    <a:pt x="10" y="11"/>
                    <a:pt x="11" y="9"/>
                  </a:cubicBezTo>
                  <a:cubicBezTo>
                    <a:pt x="10" y="7"/>
                    <a:pt x="10" y="3"/>
                    <a:pt x="10" y="3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6" y="0"/>
                    <a:pt x="6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4"/>
                    <a:pt x="7" y="15"/>
                  </a:cubicBezTo>
                  <a:cubicBezTo>
                    <a:pt x="6" y="16"/>
                    <a:pt x="3" y="14"/>
                    <a:pt x="3" y="14"/>
                  </a:cubicBezTo>
                  <a:cubicBezTo>
                    <a:pt x="3" y="16"/>
                    <a:pt x="6" y="18"/>
                    <a:pt x="6" y="18"/>
                  </a:cubicBezTo>
                  <a:cubicBezTo>
                    <a:pt x="6" y="18"/>
                    <a:pt x="6" y="20"/>
                    <a:pt x="5" y="21"/>
                  </a:cubicBezTo>
                  <a:cubicBezTo>
                    <a:pt x="3" y="22"/>
                    <a:pt x="0" y="21"/>
                    <a:pt x="0" y="21"/>
                  </a:cubicBezTo>
                  <a:cubicBezTo>
                    <a:pt x="0" y="21"/>
                    <a:pt x="3" y="26"/>
                    <a:pt x="5" y="28"/>
                  </a:cubicBezTo>
                  <a:cubicBezTo>
                    <a:pt x="7" y="29"/>
                    <a:pt x="6" y="31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7" y="30"/>
                    <a:pt x="7" y="29"/>
                  </a:cubicBezTo>
                  <a:cubicBezTo>
                    <a:pt x="8" y="27"/>
                    <a:pt x="7" y="25"/>
                    <a:pt x="7" y="22"/>
                  </a:cubicBezTo>
                  <a:cubicBezTo>
                    <a:pt x="8" y="20"/>
                    <a:pt x="10" y="16"/>
                    <a:pt x="10" y="13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8038" y="4044951"/>
              <a:ext cx="266700" cy="138113"/>
            </a:xfrm>
            <a:custGeom>
              <a:avLst/>
              <a:gdLst>
                <a:gd name="T0" fmla="*/ 11 w 13"/>
                <a:gd name="T1" fmla="*/ 0 h 7"/>
                <a:gd name="T2" fmla="*/ 5 w 13"/>
                <a:gd name="T3" fmla="*/ 0 h 7"/>
                <a:gd name="T4" fmla="*/ 0 w 13"/>
                <a:gd name="T5" fmla="*/ 0 h 7"/>
                <a:gd name="T6" fmla="*/ 0 w 13"/>
                <a:gd name="T7" fmla="*/ 0 h 7"/>
                <a:gd name="T8" fmla="*/ 0 w 13"/>
                <a:gd name="T9" fmla="*/ 7 h 7"/>
                <a:gd name="T10" fmla="*/ 4 w 13"/>
                <a:gd name="T11" fmla="*/ 4 h 7"/>
                <a:gd name="T12" fmla="*/ 7 w 13"/>
                <a:gd name="T13" fmla="*/ 4 h 7"/>
                <a:gd name="T14" fmla="*/ 10 w 13"/>
                <a:gd name="T15" fmla="*/ 6 h 7"/>
                <a:gd name="T16" fmla="*/ 13 w 13"/>
                <a:gd name="T17" fmla="*/ 1 h 7"/>
                <a:gd name="T18" fmla="*/ 11 w 13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7">
                  <a:moveTo>
                    <a:pt x="1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2" y="5"/>
                    <a:pt x="13" y="1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38675" y="3867151"/>
              <a:ext cx="206375" cy="236538"/>
            </a:xfrm>
            <a:custGeom>
              <a:avLst/>
              <a:gdLst>
                <a:gd name="T0" fmla="*/ 0 w 10"/>
                <a:gd name="T1" fmla="*/ 5 h 12"/>
                <a:gd name="T2" fmla="*/ 0 w 10"/>
                <a:gd name="T3" fmla="*/ 7 h 12"/>
                <a:gd name="T4" fmla="*/ 5 w 10"/>
                <a:gd name="T5" fmla="*/ 12 h 12"/>
                <a:gd name="T6" fmla="*/ 8 w 10"/>
                <a:gd name="T7" fmla="*/ 10 h 12"/>
                <a:gd name="T8" fmla="*/ 10 w 10"/>
                <a:gd name="T9" fmla="*/ 7 h 12"/>
                <a:gd name="T10" fmla="*/ 10 w 10"/>
                <a:gd name="T11" fmla="*/ 1 h 12"/>
                <a:gd name="T12" fmla="*/ 0 w 10"/>
                <a:gd name="T13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2">
                  <a:moveTo>
                    <a:pt x="0" y="5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4" y="12"/>
                    <a:pt x="5" y="12"/>
                  </a:cubicBezTo>
                  <a:cubicBezTo>
                    <a:pt x="6" y="12"/>
                    <a:pt x="8" y="10"/>
                    <a:pt x="8" y="10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9" y="3"/>
                    <a:pt x="10" y="1"/>
                  </a:cubicBezTo>
                  <a:cubicBezTo>
                    <a:pt x="10" y="0"/>
                    <a:pt x="2" y="4"/>
                    <a:pt x="0" y="5"/>
                  </a:cubicBezTo>
                  <a:close/>
                </a:path>
              </a:pathLst>
            </a:custGeom>
            <a:solidFill>
              <a:srgbClr val="D08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9950" y="3946526"/>
              <a:ext cx="144462" cy="157163"/>
            </a:xfrm>
            <a:custGeom>
              <a:avLst/>
              <a:gdLst>
                <a:gd name="T0" fmla="*/ 6 w 7"/>
                <a:gd name="T1" fmla="*/ 0 h 8"/>
                <a:gd name="T2" fmla="*/ 4 w 7"/>
                <a:gd name="T3" fmla="*/ 3 h 8"/>
                <a:gd name="T4" fmla="*/ 0 w 7"/>
                <a:gd name="T5" fmla="*/ 5 h 8"/>
                <a:gd name="T6" fmla="*/ 3 w 7"/>
                <a:gd name="T7" fmla="*/ 8 h 8"/>
                <a:gd name="T8" fmla="*/ 6 w 7"/>
                <a:gd name="T9" fmla="*/ 6 h 8"/>
                <a:gd name="T10" fmla="*/ 7 w 7"/>
                <a:gd name="T11" fmla="*/ 4 h 8"/>
                <a:gd name="T12" fmla="*/ 6 w 7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cubicBezTo>
                    <a:pt x="6" y="0"/>
                    <a:pt x="5" y="2"/>
                    <a:pt x="4" y="3"/>
                  </a:cubicBezTo>
                  <a:cubicBezTo>
                    <a:pt x="4" y="4"/>
                    <a:pt x="1" y="5"/>
                    <a:pt x="0" y="5"/>
                  </a:cubicBezTo>
                  <a:cubicBezTo>
                    <a:pt x="1" y="6"/>
                    <a:pt x="2" y="8"/>
                    <a:pt x="3" y="8"/>
                  </a:cubicBezTo>
                  <a:cubicBezTo>
                    <a:pt x="4" y="8"/>
                    <a:pt x="6" y="6"/>
                    <a:pt x="6" y="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38675" y="4064001"/>
              <a:ext cx="165100" cy="711200"/>
            </a:xfrm>
            <a:custGeom>
              <a:avLst/>
              <a:gdLst>
                <a:gd name="T0" fmla="*/ 0 w 8"/>
                <a:gd name="T1" fmla="*/ 32 h 36"/>
                <a:gd name="T2" fmla="*/ 3 w 8"/>
                <a:gd name="T3" fmla="*/ 36 h 36"/>
                <a:gd name="T4" fmla="*/ 7 w 8"/>
                <a:gd name="T5" fmla="*/ 33 h 36"/>
                <a:gd name="T6" fmla="*/ 7 w 8"/>
                <a:gd name="T7" fmla="*/ 10 h 36"/>
                <a:gd name="T8" fmla="*/ 6 w 8"/>
                <a:gd name="T9" fmla="*/ 5 h 36"/>
                <a:gd name="T10" fmla="*/ 7 w 8"/>
                <a:gd name="T11" fmla="*/ 3 h 36"/>
                <a:gd name="T12" fmla="*/ 4 w 8"/>
                <a:gd name="T13" fmla="*/ 1 h 36"/>
                <a:gd name="T14" fmla="*/ 3 w 8"/>
                <a:gd name="T15" fmla="*/ 4 h 36"/>
                <a:gd name="T16" fmla="*/ 2 w 8"/>
                <a:gd name="T17" fmla="*/ 7 h 36"/>
                <a:gd name="T18" fmla="*/ 1 w 8"/>
                <a:gd name="T19" fmla="*/ 11 h 36"/>
                <a:gd name="T20" fmla="*/ 0 w 8"/>
                <a:gd name="T21" fmla="*/ 3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36">
                  <a:moveTo>
                    <a:pt x="0" y="32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3"/>
                    <a:pt x="8" y="12"/>
                    <a:pt x="7" y="10"/>
                  </a:cubicBezTo>
                  <a:cubicBezTo>
                    <a:pt x="7" y="9"/>
                    <a:pt x="6" y="5"/>
                    <a:pt x="6" y="5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6" y="0"/>
                    <a:pt x="4" y="1"/>
                  </a:cubicBezTo>
                  <a:cubicBezTo>
                    <a:pt x="1" y="2"/>
                    <a:pt x="3" y="4"/>
                    <a:pt x="3" y="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8038" y="3986213"/>
              <a:ext cx="103187" cy="177800"/>
            </a:xfrm>
            <a:custGeom>
              <a:avLst/>
              <a:gdLst>
                <a:gd name="T0" fmla="*/ 13 w 65"/>
                <a:gd name="T1" fmla="*/ 0 h 112"/>
                <a:gd name="T2" fmla="*/ 0 w 65"/>
                <a:gd name="T3" fmla="*/ 49 h 112"/>
                <a:gd name="T4" fmla="*/ 13 w 65"/>
                <a:gd name="T5" fmla="*/ 112 h 112"/>
                <a:gd name="T6" fmla="*/ 65 w 65"/>
                <a:gd name="T7" fmla="*/ 62 h 112"/>
                <a:gd name="T8" fmla="*/ 13 w 65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12">
                  <a:moveTo>
                    <a:pt x="13" y="0"/>
                  </a:moveTo>
                  <a:lnTo>
                    <a:pt x="0" y="49"/>
                  </a:lnTo>
                  <a:lnTo>
                    <a:pt x="13" y="112"/>
                  </a:lnTo>
                  <a:lnTo>
                    <a:pt x="65" y="6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7400" y="3611563"/>
              <a:ext cx="307975" cy="295275"/>
            </a:xfrm>
            <a:custGeom>
              <a:avLst/>
              <a:gdLst>
                <a:gd name="T0" fmla="*/ 1 w 15"/>
                <a:gd name="T1" fmla="*/ 4 h 15"/>
                <a:gd name="T2" fmla="*/ 0 w 15"/>
                <a:gd name="T3" fmla="*/ 3 h 15"/>
                <a:gd name="T4" fmla="*/ 4 w 15"/>
                <a:gd name="T5" fmla="*/ 0 h 15"/>
                <a:gd name="T6" fmla="*/ 9 w 15"/>
                <a:gd name="T7" fmla="*/ 0 h 15"/>
                <a:gd name="T8" fmla="*/ 14 w 15"/>
                <a:gd name="T9" fmla="*/ 4 h 15"/>
                <a:gd name="T10" fmla="*/ 14 w 15"/>
                <a:gd name="T11" fmla="*/ 8 h 15"/>
                <a:gd name="T12" fmla="*/ 13 w 15"/>
                <a:gd name="T13" fmla="*/ 13 h 15"/>
                <a:gd name="T14" fmla="*/ 1 w 15"/>
                <a:gd name="T15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5">
                  <a:moveTo>
                    <a:pt x="1" y="4"/>
                  </a:moveTo>
                  <a:cubicBezTo>
                    <a:pt x="1" y="4"/>
                    <a:pt x="0" y="4"/>
                    <a:pt x="0" y="3"/>
                  </a:cubicBezTo>
                  <a:cubicBezTo>
                    <a:pt x="0" y="3"/>
                    <a:pt x="2" y="0"/>
                    <a:pt x="4" y="0"/>
                  </a:cubicBezTo>
                  <a:cubicBezTo>
                    <a:pt x="5" y="0"/>
                    <a:pt x="9" y="0"/>
                    <a:pt x="9" y="0"/>
                  </a:cubicBezTo>
                  <a:cubicBezTo>
                    <a:pt x="9" y="0"/>
                    <a:pt x="12" y="2"/>
                    <a:pt x="14" y="4"/>
                  </a:cubicBezTo>
                  <a:cubicBezTo>
                    <a:pt x="15" y="6"/>
                    <a:pt x="14" y="8"/>
                    <a:pt x="14" y="8"/>
                  </a:cubicBezTo>
                  <a:cubicBezTo>
                    <a:pt x="14" y="8"/>
                    <a:pt x="15" y="12"/>
                    <a:pt x="13" y="13"/>
                  </a:cubicBezTo>
                  <a:cubicBezTo>
                    <a:pt x="13" y="13"/>
                    <a:pt x="8" y="15"/>
                    <a:pt x="1" y="4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62500" y="3986213"/>
              <a:ext cx="122237" cy="177800"/>
            </a:xfrm>
            <a:custGeom>
              <a:avLst/>
              <a:gdLst>
                <a:gd name="T0" fmla="*/ 0 w 6"/>
                <a:gd name="T1" fmla="*/ 5 h 9"/>
                <a:gd name="T2" fmla="*/ 3 w 6"/>
                <a:gd name="T3" fmla="*/ 9 h 9"/>
                <a:gd name="T4" fmla="*/ 6 w 6"/>
                <a:gd name="T5" fmla="*/ 4 h 9"/>
                <a:gd name="T6" fmla="*/ 4 w 6"/>
                <a:gd name="T7" fmla="*/ 0 h 9"/>
                <a:gd name="T8" fmla="*/ 0 w 6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9">
                  <a:moveTo>
                    <a:pt x="0" y="5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6" y="4"/>
                    <a:pt x="6" y="4"/>
                  </a:cubicBezTo>
                  <a:cubicBezTo>
                    <a:pt x="6" y="4"/>
                    <a:pt x="3" y="1"/>
                    <a:pt x="4" y="0"/>
                  </a:cubicBezTo>
                  <a:cubicBezTo>
                    <a:pt x="4" y="0"/>
                    <a:pt x="2" y="5"/>
                    <a:pt x="0" y="5"/>
                  </a:cubicBezTo>
                  <a:close/>
                </a:path>
              </a:pathLst>
            </a:custGeom>
            <a:solidFill>
              <a:srgbClr val="F2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76763" y="3689351"/>
              <a:ext cx="307975" cy="315913"/>
            </a:xfrm>
            <a:custGeom>
              <a:avLst/>
              <a:gdLst>
                <a:gd name="T0" fmla="*/ 2 w 15"/>
                <a:gd name="T1" fmla="*/ 15 h 16"/>
                <a:gd name="T2" fmla="*/ 5 w 15"/>
                <a:gd name="T3" fmla="*/ 16 h 16"/>
                <a:gd name="T4" fmla="*/ 10 w 15"/>
                <a:gd name="T5" fmla="*/ 14 h 16"/>
                <a:gd name="T6" fmla="*/ 11 w 15"/>
                <a:gd name="T7" fmla="*/ 11 h 16"/>
                <a:gd name="T8" fmla="*/ 12 w 15"/>
                <a:gd name="T9" fmla="*/ 11 h 16"/>
                <a:gd name="T10" fmla="*/ 14 w 15"/>
                <a:gd name="T11" fmla="*/ 9 h 16"/>
                <a:gd name="T12" fmla="*/ 14 w 15"/>
                <a:gd name="T13" fmla="*/ 6 h 16"/>
                <a:gd name="T14" fmla="*/ 12 w 15"/>
                <a:gd name="T15" fmla="*/ 6 h 16"/>
                <a:gd name="T16" fmla="*/ 11 w 15"/>
                <a:gd name="T17" fmla="*/ 8 h 16"/>
                <a:gd name="T18" fmla="*/ 10 w 15"/>
                <a:gd name="T19" fmla="*/ 8 h 16"/>
                <a:gd name="T20" fmla="*/ 11 w 15"/>
                <a:gd name="T21" fmla="*/ 6 h 16"/>
                <a:gd name="T22" fmla="*/ 9 w 15"/>
                <a:gd name="T23" fmla="*/ 3 h 16"/>
                <a:gd name="T24" fmla="*/ 10 w 15"/>
                <a:gd name="T25" fmla="*/ 2 h 16"/>
                <a:gd name="T26" fmla="*/ 8 w 15"/>
                <a:gd name="T27" fmla="*/ 0 h 16"/>
                <a:gd name="T28" fmla="*/ 2 w 15"/>
                <a:gd name="T29" fmla="*/ 0 h 16"/>
                <a:gd name="T30" fmla="*/ 0 w 15"/>
                <a:gd name="T31" fmla="*/ 4 h 16"/>
                <a:gd name="T32" fmla="*/ 1 w 15"/>
                <a:gd name="T33" fmla="*/ 6 h 16"/>
                <a:gd name="T34" fmla="*/ 0 w 15"/>
                <a:gd name="T35" fmla="*/ 9 h 16"/>
                <a:gd name="T36" fmla="*/ 1 w 15"/>
                <a:gd name="T37" fmla="*/ 13 h 16"/>
                <a:gd name="T38" fmla="*/ 2 w 15"/>
                <a:gd name="T3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" h="16">
                  <a:moveTo>
                    <a:pt x="2" y="15"/>
                  </a:moveTo>
                  <a:cubicBezTo>
                    <a:pt x="2" y="15"/>
                    <a:pt x="4" y="16"/>
                    <a:pt x="5" y="16"/>
                  </a:cubicBezTo>
                  <a:cubicBezTo>
                    <a:pt x="5" y="16"/>
                    <a:pt x="8" y="16"/>
                    <a:pt x="10" y="14"/>
                  </a:cubicBezTo>
                  <a:cubicBezTo>
                    <a:pt x="11" y="12"/>
                    <a:pt x="11" y="11"/>
                    <a:pt x="11" y="11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3" y="11"/>
                    <a:pt x="14" y="9"/>
                    <a:pt x="14" y="9"/>
                  </a:cubicBezTo>
                  <a:cubicBezTo>
                    <a:pt x="14" y="8"/>
                    <a:pt x="15" y="6"/>
                    <a:pt x="14" y="6"/>
                  </a:cubicBezTo>
                  <a:cubicBezTo>
                    <a:pt x="13" y="5"/>
                    <a:pt x="12" y="6"/>
                    <a:pt x="12" y="6"/>
                  </a:cubicBezTo>
                  <a:cubicBezTo>
                    <a:pt x="12" y="6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1" y="6"/>
                    <a:pt x="11" y="6"/>
                  </a:cubicBezTo>
                  <a:cubicBezTo>
                    <a:pt x="11" y="6"/>
                    <a:pt x="9" y="4"/>
                    <a:pt x="9" y="3"/>
                  </a:cubicBezTo>
                  <a:cubicBezTo>
                    <a:pt x="9" y="3"/>
                    <a:pt x="10" y="3"/>
                    <a:pt x="10" y="2"/>
                  </a:cubicBezTo>
                  <a:cubicBezTo>
                    <a:pt x="10" y="2"/>
                    <a:pt x="8" y="0"/>
                    <a:pt x="8" y="0"/>
                  </a:cubicBezTo>
                  <a:cubicBezTo>
                    <a:pt x="7" y="0"/>
                    <a:pt x="3" y="0"/>
                    <a:pt x="2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"/>
                    <a:pt x="0" y="5"/>
                    <a:pt x="1" y="6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0" y="11"/>
                    <a:pt x="1" y="13"/>
                    <a:pt x="1" y="13"/>
                  </a:cubicBezTo>
                  <a:cubicBezTo>
                    <a:pt x="2" y="14"/>
                    <a:pt x="1" y="15"/>
                    <a:pt x="2" y="15"/>
                  </a:cubicBezTo>
                  <a:close/>
                </a:path>
              </a:pathLst>
            </a:custGeom>
            <a:solidFill>
              <a:srgbClr val="F1B1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8038" y="3689351"/>
              <a:ext cx="266700" cy="315913"/>
            </a:xfrm>
            <a:custGeom>
              <a:avLst/>
              <a:gdLst>
                <a:gd name="T0" fmla="*/ 12 w 13"/>
                <a:gd name="T1" fmla="*/ 6 h 16"/>
                <a:gd name="T2" fmla="*/ 10 w 13"/>
                <a:gd name="T3" fmla="*/ 6 h 16"/>
                <a:gd name="T4" fmla="*/ 9 w 13"/>
                <a:gd name="T5" fmla="*/ 8 h 16"/>
                <a:gd name="T6" fmla="*/ 8 w 13"/>
                <a:gd name="T7" fmla="*/ 8 h 16"/>
                <a:gd name="T8" fmla="*/ 9 w 13"/>
                <a:gd name="T9" fmla="*/ 6 h 16"/>
                <a:gd name="T10" fmla="*/ 7 w 13"/>
                <a:gd name="T11" fmla="*/ 3 h 16"/>
                <a:gd name="T12" fmla="*/ 8 w 13"/>
                <a:gd name="T13" fmla="*/ 2 h 16"/>
                <a:gd name="T14" fmla="*/ 6 w 13"/>
                <a:gd name="T15" fmla="*/ 0 h 16"/>
                <a:gd name="T16" fmla="*/ 5 w 13"/>
                <a:gd name="T17" fmla="*/ 0 h 16"/>
                <a:gd name="T18" fmla="*/ 3 w 13"/>
                <a:gd name="T19" fmla="*/ 4 h 16"/>
                <a:gd name="T20" fmla="*/ 5 w 13"/>
                <a:gd name="T21" fmla="*/ 5 h 16"/>
                <a:gd name="T22" fmla="*/ 5 w 13"/>
                <a:gd name="T23" fmla="*/ 6 h 16"/>
                <a:gd name="T24" fmla="*/ 6 w 13"/>
                <a:gd name="T25" fmla="*/ 7 h 16"/>
                <a:gd name="T26" fmla="*/ 6 w 13"/>
                <a:gd name="T27" fmla="*/ 9 h 16"/>
                <a:gd name="T28" fmla="*/ 4 w 13"/>
                <a:gd name="T29" fmla="*/ 9 h 16"/>
                <a:gd name="T30" fmla="*/ 4 w 13"/>
                <a:gd name="T31" fmla="*/ 13 h 16"/>
                <a:gd name="T32" fmla="*/ 2 w 13"/>
                <a:gd name="T33" fmla="*/ 15 h 16"/>
                <a:gd name="T34" fmla="*/ 0 w 13"/>
                <a:gd name="T35" fmla="*/ 15 h 16"/>
                <a:gd name="T36" fmla="*/ 0 w 13"/>
                <a:gd name="T37" fmla="*/ 15 h 16"/>
                <a:gd name="T38" fmla="*/ 3 w 13"/>
                <a:gd name="T39" fmla="*/ 16 h 16"/>
                <a:gd name="T40" fmla="*/ 8 w 13"/>
                <a:gd name="T41" fmla="*/ 14 h 16"/>
                <a:gd name="T42" fmla="*/ 9 w 13"/>
                <a:gd name="T43" fmla="*/ 11 h 16"/>
                <a:gd name="T44" fmla="*/ 10 w 13"/>
                <a:gd name="T45" fmla="*/ 11 h 16"/>
                <a:gd name="T46" fmla="*/ 12 w 13"/>
                <a:gd name="T47" fmla="*/ 9 h 16"/>
                <a:gd name="T48" fmla="*/ 12 w 13"/>
                <a:gd name="T4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" h="16">
                  <a:moveTo>
                    <a:pt x="12" y="6"/>
                  </a:moveTo>
                  <a:cubicBezTo>
                    <a:pt x="11" y="5"/>
                    <a:pt x="10" y="6"/>
                    <a:pt x="10" y="6"/>
                  </a:cubicBezTo>
                  <a:cubicBezTo>
                    <a:pt x="10" y="6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6"/>
                    <a:pt x="9" y="6"/>
                  </a:cubicBezTo>
                  <a:cubicBezTo>
                    <a:pt x="9" y="6"/>
                    <a:pt x="7" y="4"/>
                    <a:pt x="7" y="3"/>
                  </a:cubicBezTo>
                  <a:cubicBezTo>
                    <a:pt x="7" y="3"/>
                    <a:pt x="8" y="3"/>
                    <a:pt x="8" y="2"/>
                  </a:cubicBezTo>
                  <a:cubicBezTo>
                    <a:pt x="8" y="2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1"/>
                    <a:pt x="3" y="4"/>
                    <a:pt x="3" y="4"/>
                  </a:cubicBezTo>
                  <a:cubicBezTo>
                    <a:pt x="4" y="4"/>
                    <a:pt x="5" y="5"/>
                    <a:pt x="5" y="5"/>
                  </a:cubicBezTo>
                  <a:cubicBezTo>
                    <a:pt x="5" y="5"/>
                    <a:pt x="5" y="6"/>
                    <a:pt x="5" y="6"/>
                  </a:cubicBezTo>
                  <a:cubicBezTo>
                    <a:pt x="5" y="7"/>
                    <a:pt x="6" y="6"/>
                    <a:pt x="6" y="7"/>
                  </a:cubicBezTo>
                  <a:cubicBezTo>
                    <a:pt x="6" y="7"/>
                    <a:pt x="6" y="9"/>
                    <a:pt x="6" y="9"/>
                  </a:cubicBezTo>
                  <a:cubicBezTo>
                    <a:pt x="5" y="10"/>
                    <a:pt x="4" y="9"/>
                    <a:pt x="4" y="9"/>
                  </a:cubicBezTo>
                  <a:cubicBezTo>
                    <a:pt x="5" y="10"/>
                    <a:pt x="4" y="12"/>
                    <a:pt x="4" y="13"/>
                  </a:cubicBezTo>
                  <a:cubicBezTo>
                    <a:pt x="4" y="14"/>
                    <a:pt x="3" y="14"/>
                    <a:pt x="2" y="15"/>
                  </a:cubicBezTo>
                  <a:cubicBezTo>
                    <a:pt x="2" y="15"/>
                    <a:pt x="1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2" y="16"/>
                    <a:pt x="3" y="16"/>
                  </a:cubicBezTo>
                  <a:cubicBezTo>
                    <a:pt x="3" y="16"/>
                    <a:pt x="6" y="16"/>
                    <a:pt x="8" y="14"/>
                  </a:cubicBezTo>
                  <a:cubicBezTo>
                    <a:pt x="9" y="12"/>
                    <a:pt x="9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1" y="11"/>
                    <a:pt x="12" y="9"/>
                    <a:pt x="12" y="9"/>
                  </a:cubicBezTo>
                  <a:cubicBezTo>
                    <a:pt x="12" y="8"/>
                    <a:pt x="13" y="6"/>
                    <a:pt x="12" y="6"/>
                  </a:cubicBezTo>
                  <a:close/>
                </a:path>
              </a:pathLst>
            </a:custGeom>
            <a:solidFill>
              <a:srgbClr val="E99D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6563" y="4222751"/>
              <a:ext cx="227012" cy="493713"/>
            </a:xfrm>
            <a:custGeom>
              <a:avLst/>
              <a:gdLst>
                <a:gd name="T0" fmla="*/ 7 w 11"/>
                <a:gd name="T1" fmla="*/ 0 h 25"/>
                <a:gd name="T2" fmla="*/ 8 w 11"/>
                <a:gd name="T3" fmla="*/ 11 h 25"/>
                <a:gd name="T4" fmla="*/ 9 w 11"/>
                <a:gd name="T5" fmla="*/ 15 h 25"/>
                <a:gd name="T6" fmla="*/ 6 w 11"/>
                <a:gd name="T7" fmla="*/ 11 h 25"/>
                <a:gd name="T8" fmla="*/ 8 w 11"/>
                <a:gd name="T9" fmla="*/ 16 h 25"/>
                <a:gd name="T10" fmla="*/ 5 w 11"/>
                <a:gd name="T11" fmla="*/ 14 h 25"/>
                <a:gd name="T12" fmla="*/ 8 w 11"/>
                <a:gd name="T13" fmla="*/ 18 h 25"/>
                <a:gd name="T14" fmla="*/ 0 w 11"/>
                <a:gd name="T15" fmla="*/ 19 h 25"/>
                <a:gd name="T16" fmla="*/ 0 w 11"/>
                <a:gd name="T17" fmla="*/ 19 h 25"/>
                <a:gd name="T18" fmla="*/ 8 w 11"/>
                <a:gd name="T19" fmla="*/ 20 h 25"/>
                <a:gd name="T20" fmla="*/ 2 w 11"/>
                <a:gd name="T21" fmla="*/ 23 h 25"/>
                <a:gd name="T22" fmla="*/ 9 w 11"/>
                <a:gd name="T23" fmla="*/ 22 h 25"/>
                <a:gd name="T24" fmla="*/ 11 w 11"/>
                <a:gd name="T25" fmla="*/ 25 h 25"/>
                <a:gd name="T26" fmla="*/ 11 w 11"/>
                <a:gd name="T27" fmla="*/ 24 h 25"/>
                <a:gd name="T28" fmla="*/ 9 w 11"/>
                <a:gd name="T29" fmla="*/ 1 h 25"/>
                <a:gd name="T30" fmla="*/ 7 w 11"/>
                <a:gd name="T3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5">
                  <a:moveTo>
                    <a:pt x="7" y="0"/>
                  </a:moveTo>
                  <a:cubicBezTo>
                    <a:pt x="7" y="3"/>
                    <a:pt x="7" y="9"/>
                    <a:pt x="8" y="11"/>
                  </a:cubicBezTo>
                  <a:cubicBezTo>
                    <a:pt x="10" y="13"/>
                    <a:pt x="9" y="15"/>
                    <a:pt x="9" y="15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6" y="15"/>
                    <a:pt x="5" y="14"/>
                  </a:cubicBezTo>
                  <a:cubicBezTo>
                    <a:pt x="5" y="14"/>
                    <a:pt x="6" y="17"/>
                    <a:pt x="8" y="18"/>
                  </a:cubicBezTo>
                  <a:cubicBezTo>
                    <a:pt x="8" y="18"/>
                    <a:pt x="1" y="17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4" y="17"/>
                    <a:pt x="8" y="20"/>
                  </a:cubicBezTo>
                  <a:cubicBezTo>
                    <a:pt x="8" y="20"/>
                    <a:pt x="3" y="20"/>
                    <a:pt x="2" y="23"/>
                  </a:cubicBezTo>
                  <a:cubicBezTo>
                    <a:pt x="2" y="23"/>
                    <a:pt x="6" y="20"/>
                    <a:pt x="9" y="22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5"/>
                    <a:pt x="9" y="1"/>
                  </a:cubicBezTo>
                  <a:cubicBezTo>
                    <a:pt x="8" y="1"/>
                    <a:pt x="8" y="0"/>
                    <a:pt x="7" y="0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08475" y="4716463"/>
              <a:ext cx="165100" cy="117475"/>
            </a:xfrm>
            <a:custGeom>
              <a:avLst/>
              <a:gdLst>
                <a:gd name="T0" fmla="*/ 0 w 8"/>
                <a:gd name="T1" fmla="*/ 6 h 6"/>
                <a:gd name="T2" fmla="*/ 8 w 8"/>
                <a:gd name="T3" fmla="*/ 2 h 6"/>
                <a:gd name="T4" fmla="*/ 8 w 8"/>
                <a:gd name="T5" fmla="*/ 0 h 6"/>
                <a:gd name="T6" fmla="*/ 0 w 8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cubicBezTo>
                    <a:pt x="0" y="6"/>
                    <a:pt x="5" y="3"/>
                    <a:pt x="8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1" y="4"/>
                    <a:pt x="0" y="6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53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12700" y="292100"/>
            <a:ext cx="165100" cy="457200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49173" y="292100"/>
            <a:ext cx="293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2" name="出自【趣你的PPT】(微信:qunideppt)：最优质的PPT资源库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0181" y="4509856"/>
            <a:ext cx="1960381" cy="1079816"/>
          </a:xfrm>
          <a:prstGeom prst="rect">
            <a:avLst/>
          </a:prstGeom>
        </p:spPr>
      </p:pic>
      <p:pic>
        <p:nvPicPr>
          <p:cNvPr id="93" name="出自【趣你的PPT】(微信:qunideppt)：最优质的PPT资源库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7643" y="4261212"/>
            <a:ext cx="2068015" cy="1328460"/>
          </a:xfrm>
          <a:prstGeom prst="rect">
            <a:avLst/>
          </a:prstGeom>
        </p:spPr>
      </p:pic>
      <p:pic>
        <p:nvPicPr>
          <p:cNvPr id="94" name="出自【趣你的PPT】(微信:qunideppt)：最优质的PPT资源库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0316" y="3491698"/>
            <a:ext cx="1687888" cy="2097974"/>
          </a:xfrm>
          <a:prstGeom prst="rect">
            <a:avLst/>
          </a:prstGeom>
        </p:spPr>
      </p:pic>
      <p:pic>
        <p:nvPicPr>
          <p:cNvPr id="95" name="出自【趣你的PPT】(微信:qunideppt)：最优质的PPT资源库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302" y="2847987"/>
            <a:ext cx="1851764" cy="2775066"/>
          </a:xfrm>
          <a:prstGeom prst="rect">
            <a:avLst/>
          </a:prstGeom>
        </p:spPr>
      </p:pic>
      <p:grpSp>
        <p:nvGrpSpPr>
          <p:cNvPr id="116" name="Group 115出自【趣你的PPT】(微信:qunideppt)：最优质的PPT资源库"/>
          <p:cNvGrpSpPr/>
          <p:nvPr/>
        </p:nvGrpSpPr>
        <p:grpSpPr>
          <a:xfrm>
            <a:off x="1006706" y="1796390"/>
            <a:ext cx="9103360" cy="2398782"/>
            <a:chOff x="1087619" y="877557"/>
            <a:chExt cx="9103360" cy="2398782"/>
          </a:xfrm>
        </p:grpSpPr>
        <p:sp>
          <p:nvSpPr>
            <p:cNvPr id="117" name="出自【趣你的PPT】(微信:qunideppt)：最优质的PPT资源库"/>
            <p:cNvSpPr/>
            <p:nvPr/>
          </p:nvSpPr>
          <p:spPr>
            <a:xfrm rot="20679156" flipV="1">
              <a:off x="1087619" y="1239089"/>
              <a:ext cx="9103360" cy="1402080"/>
            </a:xfrm>
            <a:prstGeom prst="arc">
              <a:avLst>
                <a:gd name="adj1" fmla="val 11154934"/>
                <a:gd name="adj2" fmla="val 21222019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8" name="组合 117"/>
            <p:cNvGrpSpPr/>
            <p:nvPr/>
          </p:nvGrpSpPr>
          <p:grpSpPr>
            <a:xfrm>
              <a:off x="2152101" y="877557"/>
              <a:ext cx="7901982" cy="2398782"/>
              <a:chOff x="2152101" y="877557"/>
              <a:chExt cx="7901982" cy="2398782"/>
            </a:xfrm>
          </p:grpSpPr>
          <p:sp>
            <p:nvSpPr>
              <p:cNvPr id="119" name="出自【趣你的PPT】(微信:qunideppt)：最优质的PPT资源库"/>
              <p:cNvSpPr/>
              <p:nvPr/>
            </p:nvSpPr>
            <p:spPr>
              <a:xfrm>
                <a:off x="2807921" y="3103619"/>
                <a:ext cx="172720" cy="1727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出自【趣你的PPT】(微信:qunideppt)：最优质的PPT资源库"/>
              <p:cNvSpPr/>
              <p:nvPr/>
            </p:nvSpPr>
            <p:spPr>
              <a:xfrm>
                <a:off x="4999932" y="2703497"/>
                <a:ext cx="172720" cy="1727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出自【趣你的PPT】(微信:qunideppt)：最优质的PPT资源库"/>
              <p:cNvSpPr/>
              <p:nvPr/>
            </p:nvSpPr>
            <p:spPr>
              <a:xfrm>
                <a:off x="7148728" y="2127618"/>
                <a:ext cx="172720" cy="1727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出自【趣你的PPT】(微信:qunideppt)：最优质的PPT资源库"/>
              <p:cNvSpPr/>
              <p:nvPr/>
            </p:nvSpPr>
            <p:spPr>
              <a:xfrm>
                <a:off x="9076839" y="1403041"/>
                <a:ext cx="172720" cy="17272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出自【趣你的PPT】(微信:qunideppt)：最优质的PPT资源库"/>
              <p:cNvSpPr txBox="1"/>
              <p:nvPr/>
            </p:nvSpPr>
            <p:spPr>
              <a:xfrm>
                <a:off x="2152101" y="2615369"/>
                <a:ext cx="1722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单击添加标题</a:t>
                </a:r>
              </a:p>
            </p:txBody>
          </p:sp>
          <p:sp>
            <p:nvSpPr>
              <p:cNvPr id="124" name="出自【趣你的PPT】(微信:qunideppt)：最优质的PPT资源库"/>
              <p:cNvSpPr txBox="1"/>
              <p:nvPr/>
            </p:nvSpPr>
            <p:spPr>
              <a:xfrm>
                <a:off x="4237636" y="2201411"/>
                <a:ext cx="1722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单击添加标题</a:t>
                </a:r>
              </a:p>
            </p:txBody>
          </p:sp>
          <p:sp>
            <p:nvSpPr>
              <p:cNvPr id="125" name="出自【趣你的PPT】(微信:qunideppt)：最优质的PPT资源库"/>
              <p:cNvSpPr txBox="1"/>
              <p:nvPr/>
            </p:nvSpPr>
            <p:spPr>
              <a:xfrm>
                <a:off x="6376567" y="1616563"/>
                <a:ext cx="1722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单击添加标题</a:t>
                </a:r>
              </a:p>
            </p:txBody>
          </p:sp>
          <p:sp>
            <p:nvSpPr>
              <p:cNvPr id="126" name="出自【趣你的PPT】(微信:qunideppt)：最优质的PPT资源库"/>
              <p:cNvSpPr txBox="1"/>
              <p:nvPr/>
            </p:nvSpPr>
            <p:spPr>
              <a:xfrm>
                <a:off x="8331962" y="877557"/>
                <a:ext cx="1722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单击添加标题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888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2800277" y="0"/>
            <a:ext cx="6895841" cy="2995548"/>
            <a:chOff x="3216275" y="-52388"/>
            <a:chExt cx="5759450" cy="2501901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 rot="5400000">
              <a:off x="4845049" y="-1681162"/>
              <a:ext cx="2501901" cy="5759450"/>
            </a:xfrm>
            <a:custGeom>
              <a:avLst/>
              <a:gdLst>
                <a:gd name="connsiteX0" fmla="*/ 0 w 2945555"/>
                <a:gd name="connsiteY0" fmla="*/ 0 h 6782042"/>
                <a:gd name="connsiteX1" fmla="*/ 207618 w 2945555"/>
                <a:gd name="connsiteY1" fmla="*/ 31686 h 6782042"/>
                <a:gd name="connsiteX2" fmla="*/ 2945555 w 2945555"/>
                <a:gd name="connsiteY2" fmla="*/ 3391021 h 6782042"/>
                <a:gd name="connsiteX3" fmla="*/ 207618 w 2945555"/>
                <a:gd name="connsiteY3" fmla="*/ 6750356 h 6782042"/>
                <a:gd name="connsiteX4" fmla="*/ 0 w 2945555"/>
                <a:gd name="connsiteY4" fmla="*/ 6782042 h 678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5555" h="6782042">
                  <a:moveTo>
                    <a:pt x="0" y="0"/>
                  </a:moveTo>
                  <a:lnTo>
                    <a:pt x="207618" y="31686"/>
                  </a:lnTo>
                  <a:cubicBezTo>
                    <a:pt x="1770155" y="351428"/>
                    <a:pt x="2945555" y="1733960"/>
                    <a:pt x="2945555" y="3391021"/>
                  </a:cubicBezTo>
                  <a:cubicBezTo>
                    <a:pt x="2945555" y="5048082"/>
                    <a:pt x="1770155" y="6430615"/>
                    <a:pt x="207618" y="6750356"/>
                  </a:cubicBezTo>
                  <a:lnTo>
                    <a:pt x="0" y="678204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 rot="5400000">
              <a:off x="4918868" y="-1585119"/>
              <a:ext cx="2354263" cy="5419725"/>
            </a:xfrm>
            <a:custGeom>
              <a:avLst/>
              <a:gdLst>
                <a:gd name="connsiteX0" fmla="*/ 0 w 2945555"/>
                <a:gd name="connsiteY0" fmla="*/ 0 h 6782042"/>
                <a:gd name="connsiteX1" fmla="*/ 207618 w 2945555"/>
                <a:gd name="connsiteY1" fmla="*/ 31686 h 6782042"/>
                <a:gd name="connsiteX2" fmla="*/ 2945555 w 2945555"/>
                <a:gd name="connsiteY2" fmla="*/ 3391021 h 6782042"/>
                <a:gd name="connsiteX3" fmla="*/ 207618 w 2945555"/>
                <a:gd name="connsiteY3" fmla="*/ 6750356 h 6782042"/>
                <a:gd name="connsiteX4" fmla="*/ 0 w 2945555"/>
                <a:gd name="connsiteY4" fmla="*/ 6782042 h 678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5555" h="6782042">
                  <a:moveTo>
                    <a:pt x="0" y="0"/>
                  </a:moveTo>
                  <a:lnTo>
                    <a:pt x="207618" y="31686"/>
                  </a:lnTo>
                  <a:cubicBezTo>
                    <a:pt x="1770155" y="351428"/>
                    <a:pt x="2945555" y="1733960"/>
                    <a:pt x="2945555" y="3391021"/>
                  </a:cubicBezTo>
                  <a:cubicBezTo>
                    <a:pt x="2945555" y="5048082"/>
                    <a:pt x="1770155" y="6430615"/>
                    <a:pt x="207618" y="6750356"/>
                  </a:cubicBezTo>
                  <a:lnTo>
                    <a:pt x="0" y="6782042"/>
                  </a:lnTo>
                  <a:close/>
                </a:path>
              </a:pathLst>
            </a:custGeom>
            <a:solidFill>
              <a:srgbClr val="3276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709921" y="3627245"/>
            <a:ext cx="36471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3276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反思与经验</a:t>
            </a:r>
          </a:p>
        </p:txBody>
      </p:sp>
      <p:sp>
        <p:nvSpPr>
          <p:cNvPr id="2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178768" y="665408"/>
            <a:ext cx="201696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03</a:t>
            </a:r>
            <a:endParaRPr lang="zh-CN" altLang="en-US" sz="5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605134" y="4682118"/>
            <a:ext cx="32861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号趣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一不小心你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就能学会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endParaRPr lang="zh-CN" alt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261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12700" y="292100"/>
            <a:ext cx="165100" cy="457200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49173" y="292100"/>
            <a:ext cx="293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970987" y="2686425"/>
            <a:ext cx="35667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</a:t>
            </a: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5201510" y="2125203"/>
            <a:ext cx="6002001" cy="3632790"/>
            <a:chOff x="5201510" y="2271507"/>
            <a:chExt cx="6002001" cy="3632790"/>
          </a:xfrm>
        </p:grpSpPr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1510" y="2271507"/>
              <a:ext cx="6002001" cy="3632790"/>
            </a:xfrm>
            <a:prstGeom prst="rect">
              <a:avLst/>
            </a:prstGeom>
          </p:spPr>
        </p:pic>
        <p:sp>
          <p:nvSpPr>
            <p:cNvPr id="9" name="出自【趣你的PPT】(微信:qunideppt)：最优质的PPT资源库"/>
            <p:cNvSpPr/>
            <p:nvPr/>
          </p:nvSpPr>
          <p:spPr>
            <a:xfrm>
              <a:off x="5963920" y="2463779"/>
              <a:ext cx="4490720" cy="2849901"/>
            </a:xfrm>
            <a:prstGeom prst="rtTriangle">
              <a:avLst/>
            </a:prstGeom>
            <a:solidFill>
              <a:srgbClr val="3276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 flipH="1" flipV="1">
              <a:off x="5953659" y="2463779"/>
              <a:ext cx="4500979" cy="28499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7837583" y="3373609"/>
            <a:ext cx="743393" cy="737632"/>
            <a:chOff x="4483100" y="6365876"/>
            <a:chExt cx="204787" cy="203200"/>
          </a:xfrm>
          <a:solidFill>
            <a:schemeClr val="bg1"/>
          </a:solidFill>
        </p:grpSpPr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3100" y="6388101"/>
              <a:ext cx="180975" cy="180975"/>
            </a:xfrm>
            <a:custGeom>
              <a:avLst/>
              <a:gdLst>
                <a:gd name="T0" fmla="*/ 128 w 256"/>
                <a:gd name="T1" fmla="*/ 0 h 256"/>
                <a:gd name="T2" fmla="*/ 0 w 256"/>
                <a:gd name="T3" fmla="*/ 128 h 256"/>
                <a:gd name="T4" fmla="*/ 128 w 256"/>
                <a:gd name="T5" fmla="*/ 256 h 256"/>
                <a:gd name="T6" fmla="*/ 256 w 256"/>
                <a:gd name="T7" fmla="*/ 128 h 256"/>
                <a:gd name="T8" fmla="*/ 128 w 256"/>
                <a:gd name="T9" fmla="*/ 128 h 256"/>
                <a:gd name="T10" fmla="*/ 128 w 256"/>
                <a:gd name="T11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6" h="256">
                  <a:moveTo>
                    <a:pt x="128" y="0"/>
                  </a:moveTo>
                  <a:cubicBezTo>
                    <a:pt x="57" y="0"/>
                    <a:pt x="0" y="58"/>
                    <a:pt x="0" y="128"/>
                  </a:cubicBezTo>
                  <a:cubicBezTo>
                    <a:pt x="0" y="199"/>
                    <a:pt x="58" y="256"/>
                    <a:pt x="128" y="256"/>
                  </a:cubicBezTo>
                  <a:cubicBezTo>
                    <a:pt x="199" y="256"/>
                    <a:pt x="256" y="199"/>
                    <a:pt x="256" y="128"/>
                  </a:cubicBezTo>
                  <a:cubicBezTo>
                    <a:pt x="128" y="128"/>
                    <a:pt x="128" y="128"/>
                    <a:pt x="128" y="128"/>
                  </a:cubicBezTo>
                  <a:lnTo>
                    <a:pt x="1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7400" y="6365876"/>
              <a:ext cx="90487" cy="90488"/>
            </a:xfrm>
            <a:custGeom>
              <a:avLst/>
              <a:gdLst>
                <a:gd name="T0" fmla="*/ 0 w 128"/>
                <a:gd name="T1" fmla="*/ 0 h 128"/>
                <a:gd name="T2" fmla="*/ 0 w 128"/>
                <a:gd name="T3" fmla="*/ 0 h 128"/>
                <a:gd name="T4" fmla="*/ 0 w 128"/>
                <a:gd name="T5" fmla="*/ 128 h 128"/>
                <a:gd name="T6" fmla="*/ 128 w 128"/>
                <a:gd name="T7" fmla="*/ 128 h 128"/>
                <a:gd name="T8" fmla="*/ 128 w 128"/>
                <a:gd name="T9" fmla="*/ 128 h 128"/>
                <a:gd name="T10" fmla="*/ 0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57"/>
                    <a:pt x="7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4" name="出自【趣你的PPT】(微信:qunideppt)：最优质的PPT资源库"/>
          <p:cNvSpPr/>
          <p:nvPr/>
        </p:nvSpPr>
        <p:spPr>
          <a:xfrm>
            <a:off x="970987" y="3851210"/>
            <a:ext cx="35667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spc="3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</a:t>
            </a:r>
          </a:p>
        </p:txBody>
      </p:sp>
    </p:spTree>
    <p:extLst>
      <p:ext uri="{BB962C8B-B14F-4D97-AF65-F5344CB8AC3E}">
        <p14:creationId xmlns:p14="http://schemas.microsoft.com/office/powerpoint/2010/main" val="24508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12700" y="292100"/>
            <a:ext cx="165100" cy="457200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49173" y="292100"/>
            <a:ext cx="293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3692719" y="2108766"/>
            <a:ext cx="2250558" cy="194575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 smtClean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8644290" y="2106958"/>
            <a:ext cx="2250558" cy="194575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 smtClean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8644290" y="5466110"/>
            <a:ext cx="2250558" cy="64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168504" y="2108766"/>
            <a:ext cx="2250558" cy="1945759"/>
          </a:xfrm>
          <a:prstGeom prst="rect">
            <a:avLst/>
          </a:prstGeom>
          <a:solidFill>
            <a:srgbClr val="32768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 smtClean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6168504" y="5467918"/>
            <a:ext cx="2250558" cy="64726"/>
          </a:xfrm>
          <a:prstGeom prst="rect">
            <a:avLst/>
          </a:prstGeom>
          <a:solidFill>
            <a:srgbClr val="32768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1233873" y="2101105"/>
            <a:ext cx="2250558" cy="1945759"/>
          </a:xfrm>
          <a:prstGeom prst="rect">
            <a:avLst/>
          </a:prstGeom>
          <a:solidFill>
            <a:srgbClr val="32768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 smtClean="0">
              <a:ln>
                <a:noFill/>
              </a:ln>
              <a:solidFill>
                <a:srgbClr val="1CBB9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1216934" y="5467918"/>
            <a:ext cx="2250558" cy="64726"/>
          </a:xfrm>
          <a:prstGeom prst="rect">
            <a:avLst/>
          </a:prstGeom>
          <a:solidFill>
            <a:srgbClr val="32768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3692719" y="5467918"/>
            <a:ext cx="2250558" cy="64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1962436" y="2862495"/>
            <a:ext cx="666521" cy="473856"/>
            <a:chOff x="8966200" y="5580063"/>
            <a:chExt cx="203200" cy="144463"/>
          </a:xfrm>
          <a:solidFill>
            <a:schemeClr val="bg1"/>
          </a:solidFill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66200" y="5580063"/>
              <a:ext cx="163512" cy="144463"/>
            </a:xfrm>
            <a:custGeom>
              <a:avLst/>
              <a:gdLst>
                <a:gd name="T0" fmla="*/ 203 w 232"/>
                <a:gd name="T1" fmla="*/ 152 h 203"/>
                <a:gd name="T2" fmla="*/ 137 w 232"/>
                <a:gd name="T3" fmla="*/ 124 h 203"/>
                <a:gd name="T4" fmla="*/ 157 w 232"/>
                <a:gd name="T5" fmla="*/ 87 h 203"/>
                <a:gd name="T6" fmla="*/ 160 w 232"/>
                <a:gd name="T7" fmla="*/ 59 h 203"/>
                <a:gd name="T8" fmla="*/ 159 w 232"/>
                <a:gd name="T9" fmla="*/ 31 h 203"/>
                <a:gd name="T10" fmla="*/ 115 w 232"/>
                <a:gd name="T11" fmla="*/ 0 h 203"/>
                <a:gd name="T12" fmla="*/ 71 w 232"/>
                <a:gd name="T13" fmla="*/ 31 h 203"/>
                <a:gd name="T14" fmla="*/ 71 w 232"/>
                <a:gd name="T15" fmla="*/ 59 h 203"/>
                <a:gd name="T16" fmla="*/ 74 w 232"/>
                <a:gd name="T17" fmla="*/ 87 h 203"/>
                <a:gd name="T18" fmla="*/ 94 w 232"/>
                <a:gd name="T19" fmla="*/ 124 h 203"/>
                <a:gd name="T20" fmla="*/ 29 w 232"/>
                <a:gd name="T21" fmla="*/ 152 h 203"/>
                <a:gd name="T22" fmla="*/ 0 w 232"/>
                <a:gd name="T23" fmla="*/ 179 h 203"/>
                <a:gd name="T24" fmla="*/ 0 w 232"/>
                <a:gd name="T25" fmla="*/ 203 h 203"/>
                <a:gd name="T26" fmla="*/ 232 w 232"/>
                <a:gd name="T27" fmla="*/ 203 h 203"/>
                <a:gd name="T28" fmla="*/ 232 w 232"/>
                <a:gd name="T29" fmla="*/ 179 h 203"/>
                <a:gd name="T30" fmla="*/ 203 w 232"/>
                <a:gd name="T31" fmla="*/ 15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2" h="203">
                  <a:moveTo>
                    <a:pt x="203" y="152"/>
                  </a:moveTo>
                  <a:cubicBezTo>
                    <a:pt x="189" y="146"/>
                    <a:pt x="168" y="130"/>
                    <a:pt x="137" y="124"/>
                  </a:cubicBezTo>
                  <a:cubicBezTo>
                    <a:pt x="145" y="116"/>
                    <a:pt x="151" y="103"/>
                    <a:pt x="157" y="87"/>
                  </a:cubicBezTo>
                  <a:cubicBezTo>
                    <a:pt x="161" y="78"/>
                    <a:pt x="160" y="70"/>
                    <a:pt x="160" y="59"/>
                  </a:cubicBezTo>
                  <a:cubicBezTo>
                    <a:pt x="160" y="51"/>
                    <a:pt x="162" y="38"/>
                    <a:pt x="159" y="31"/>
                  </a:cubicBezTo>
                  <a:cubicBezTo>
                    <a:pt x="153" y="7"/>
                    <a:pt x="136" y="0"/>
                    <a:pt x="115" y="0"/>
                  </a:cubicBezTo>
                  <a:cubicBezTo>
                    <a:pt x="95" y="0"/>
                    <a:pt x="78" y="7"/>
                    <a:pt x="71" y="31"/>
                  </a:cubicBezTo>
                  <a:cubicBezTo>
                    <a:pt x="69" y="38"/>
                    <a:pt x="71" y="51"/>
                    <a:pt x="71" y="59"/>
                  </a:cubicBezTo>
                  <a:cubicBezTo>
                    <a:pt x="71" y="70"/>
                    <a:pt x="70" y="78"/>
                    <a:pt x="74" y="87"/>
                  </a:cubicBezTo>
                  <a:cubicBezTo>
                    <a:pt x="80" y="103"/>
                    <a:pt x="86" y="116"/>
                    <a:pt x="94" y="124"/>
                  </a:cubicBezTo>
                  <a:cubicBezTo>
                    <a:pt x="63" y="130"/>
                    <a:pt x="42" y="146"/>
                    <a:pt x="29" y="152"/>
                  </a:cubicBezTo>
                  <a:cubicBezTo>
                    <a:pt x="0" y="165"/>
                    <a:pt x="0" y="179"/>
                    <a:pt x="0" y="179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179"/>
                    <a:pt x="232" y="165"/>
                    <a:pt x="203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102725" y="5586413"/>
              <a:ext cx="66675" cy="1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102725" y="5616575"/>
              <a:ext cx="39687" cy="142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102725" y="5648325"/>
              <a:ext cx="55562" cy="1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4444517" y="2805814"/>
            <a:ext cx="692555" cy="578000"/>
            <a:chOff x="8147050" y="5156201"/>
            <a:chExt cx="211137" cy="176213"/>
          </a:xfrm>
          <a:solidFill>
            <a:schemeClr val="bg1"/>
          </a:solidFill>
        </p:grpSpPr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0075" y="5156201"/>
              <a:ext cx="138112" cy="149225"/>
            </a:xfrm>
            <a:custGeom>
              <a:avLst/>
              <a:gdLst>
                <a:gd name="T0" fmla="*/ 190 w 195"/>
                <a:gd name="T1" fmla="*/ 102 h 210"/>
                <a:gd name="T2" fmla="*/ 92 w 195"/>
                <a:gd name="T3" fmla="*/ 4 h 210"/>
                <a:gd name="T4" fmla="*/ 0 w 195"/>
                <a:gd name="T5" fmla="*/ 30 h 210"/>
                <a:gd name="T6" fmla="*/ 15 w 195"/>
                <a:gd name="T7" fmla="*/ 30 h 210"/>
                <a:gd name="T8" fmla="*/ 94 w 195"/>
                <a:gd name="T9" fmla="*/ 54 h 210"/>
                <a:gd name="T10" fmla="*/ 135 w 195"/>
                <a:gd name="T11" fmla="*/ 120 h 210"/>
                <a:gd name="T12" fmla="*/ 116 w 195"/>
                <a:gd name="T13" fmla="*/ 187 h 210"/>
                <a:gd name="T14" fmla="*/ 168 w 195"/>
                <a:gd name="T15" fmla="*/ 198 h 210"/>
                <a:gd name="T16" fmla="*/ 147 w 195"/>
                <a:gd name="T17" fmla="*/ 161 h 210"/>
                <a:gd name="T18" fmla="*/ 190 w 195"/>
                <a:gd name="T19" fmla="*/ 10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5" h="210">
                  <a:moveTo>
                    <a:pt x="190" y="102"/>
                  </a:moveTo>
                  <a:cubicBezTo>
                    <a:pt x="195" y="54"/>
                    <a:pt x="152" y="10"/>
                    <a:pt x="92" y="4"/>
                  </a:cubicBezTo>
                  <a:cubicBezTo>
                    <a:pt x="56" y="0"/>
                    <a:pt x="22" y="11"/>
                    <a:pt x="0" y="30"/>
                  </a:cubicBezTo>
                  <a:cubicBezTo>
                    <a:pt x="5" y="30"/>
                    <a:pt x="10" y="30"/>
                    <a:pt x="15" y="30"/>
                  </a:cubicBezTo>
                  <a:cubicBezTo>
                    <a:pt x="44" y="30"/>
                    <a:pt x="72" y="38"/>
                    <a:pt x="94" y="54"/>
                  </a:cubicBezTo>
                  <a:cubicBezTo>
                    <a:pt x="118" y="71"/>
                    <a:pt x="132" y="94"/>
                    <a:pt x="135" y="120"/>
                  </a:cubicBezTo>
                  <a:cubicBezTo>
                    <a:pt x="138" y="143"/>
                    <a:pt x="131" y="167"/>
                    <a:pt x="116" y="187"/>
                  </a:cubicBezTo>
                  <a:cubicBezTo>
                    <a:pt x="147" y="210"/>
                    <a:pt x="175" y="203"/>
                    <a:pt x="168" y="198"/>
                  </a:cubicBezTo>
                  <a:cubicBezTo>
                    <a:pt x="150" y="185"/>
                    <a:pt x="146" y="171"/>
                    <a:pt x="147" y="161"/>
                  </a:cubicBezTo>
                  <a:cubicBezTo>
                    <a:pt x="171" y="148"/>
                    <a:pt x="187" y="127"/>
                    <a:pt x="19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47050" y="5191126"/>
              <a:ext cx="160337" cy="141288"/>
            </a:xfrm>
            <a:custGeom>
              <a:avLst/>
              <a:gdLst>
                <a:gd name="T0" fmla="*/ 221 w 227"/>
                <a:gd name="T1" fmla="*/ 74 h 200"/>
                <a:gd name="T2" fmla="*/ 119 w 227"/>
                <a:gd name="T3" fmla="*/ 0 h 200"/>
                <a:gd name="T4" fmla="*/ 103 w 227"/>
                <a:gd name="T5" fmla="*/ 1 h 200"/>
                <a:gd name="T6" fmla="*/ 6 w 227"/>
                <a:gd name="T7" fmla="*/ 98 h 200"/>
                <a:gd name="T8" fmla="*/ 48 w 227"/>
                <a:gd name="T9" fmla="*/ 158 h 200"/>
                <a:gd name="T10" fmla="*/ 27 w 227"/>
                <a:gd name="T11" fmla="*/ 195 h 200"/>
                <a:gd name="T12" fmla="*/ 36 w 227"/>
                <a:gd name="T13" fmla="*/ 200 h 200"/>
                <a:gd name="T14" fmla="*/ 92 w 227"/>
                <a:gd name="T15" fmla="*/ 172 h 200"/>
                <a:gd name="T16" fmla="*/ 108 w 227"/>
                <a:gd name="T17" fmla="*/ 173 h 200"/>
                <a:gd name="T18" fmla="*/ 123 w 227"/>
                <a:gd name="T19" fmla="*/ 172 h 200"/>
                <a:gd name="T20" fmla="*/ 221 w 227"/>
                <a:gd name="T21" fmla="*/ 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7" h="200">
                  <a:moveTo>
                    <a:pt x="221" y="74"/>
                  </a:moveTo>
                  <a:cubicBezTo>
                    <a:pt x="216" y="31"/>
                    <a:pt x="172" y="0"/>
                    <a:pt x="119" y="0"/>
                  </a:cubicBezTo>
                  <a:cubicBezTo>
                    <a:pt x="114" y="0"/>
                    <a:pt x="108" y="0"/>
                    <a:pt x="103" y="1"/>
                  </a:cubicBezTo>
                  <a:cubicBezTo>
                    <a:pt x="44" y="7"/>
                    <a:pt x="0" y="51"/>
                    <a:pt x="6" y="98"/>
                  </a:cubicBezTo>
                  <a:cubicBezTo>
                    <a:pt x="8" y="123"/>
                    <a:pt x="25" y="144"/>
                    <a:pt x="48" y="158"/>
                  </a:cubicBezTo>
                  <a:cubicBezTo>
                    <a:pt x="49" y="168"/>
                    <a:pt x="45" y="182"/>
                    <a:pt x="27" y="195"/>
                  </a:cubicBezTo>
                  <a:cubicBezTo>
                    <a:pt x="24" y="197"/>
                    <a:pt x="28" y="200"/>
                    <a:pt x="36" y="200"/>
                  </a:cubicBezTo>
                  <a:cubicBezTo>
                    <a:pt x="49" y="200"/>
                    <a:pt x="71" y="194"/>
                    <a:pt x="92" y="172"/>
                  </a:cubicBezTo>
                  <a:cubicBezTo>
                    <a:pt x="97" y="173"/>
                    <a:pt x="103" y="173"/>
                    <a:pt x="108" y="173"/>
                  </a:cubicBezTo>
                  <a:cubicBezTo>
                    <a:pt x="113" y="173"/>
                    <a:pt x="118" y="173"/>
                    <a:pt x="123" y="172"/>
                  </a:cubicBezTo>
                  <a:cubicBezTo>
                    <a:pt x="183" y="165"/>
                    <a:pt x="227" y="122"/>
                    <a:pt x="221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13150" y="2828429"/>
            <a:ext cx="561267" cy="491109"/>
          </a:xfrm>
          <a:custGeom>
            <a:avLst/>
            <a:gdLst>
              <a:gd name="T0" fmla="*/ 252 w 288"/>
              <a:gd name="T1" fmla="*/ 0 h 252"/>
              <a:gd name="T2" fmla="*/ 35 w 288"/>
              <a:gd name="T3" fmla="*/ 0 h 252"/>
              <a:gd name="T4" fmla="*/ 0 w 288"/>
              <a:gd name="T5" fmla="*/ 72 h 252"/>
              <a:gd name="T6" fmla="*/ 0 w 288"/>
              <a:gd name="T7" fmla="*/ 252 h 252"/>
              <a:gd name="T8" fmla="*/ 288 w 288"/>
              <a:gd name="T9" fmla="*/ 252 h 252"/>
              <a:gd name="T10" fmla="*/ 288 w 288"/>
              <a:gd name="T11" fmla="*/ 71 h 252"/>
              <a:gd name="T12" fmla="*/ 252 w 288"/>
              <a:gd name="T13" fmla="*/ 0 h 252"/>
              <a:gd name="T14" fmla="*/ 196 w 288"/>
              <a:gd name="T15" fmla="*/ 161 h 252"/>
              <a:gd name="T16" fmla="*/ 150 w 288"/>
              <a:gd name="T17" fmla="*/ 217 h 252"/>
              <a:gd name="T18" fmla="*/ 138 w 288"/>
              <a:gd name="T19" fmla="*/ 217 h 252"/>
              <a:gd name="T20" fmla="*/ 91 w 288"/>
              <a:gd name="T21" fmla="*/ 161 h 252"/>
              <a:gd name="T22" fmla="*/ 95 w 288"/>
              <a:gd name="T23" fmla="*/ 154 h 252"/>
              <a:gd name="T24" fmla="*/ 119 w 288"/>
              <a:gd name="T25" fmla="*/ 154 h 252"/>
              <a:gd name="T26" fmla="*/ 129 w 288"/>
              <a:gd name="T27" fmla="*/ 154 h 252"/>
              <a:gd name="T28" fmla="*/ 129 w 288"/>
              <a:gd name="T29" fmla="*/ 102 h 252"/>
              <a:gd name="T30" fmla="*/ 138 w 288"/>
              <a:gd name="T31" fmla="*/ 93 h 252"/>
              <a:gd name="T32" fmla="*/ 149 w 288"/>
              <a:gd name="T33" fmla="*/ 93 h 252"/>
              <a:gd name="T34" fmla="*/ 159 w 288"/>
              <a:gd name="T35" fmla="*/ 102 h 252"/>
              <a:gd name="T36" fmla="*/ 159 w 288"/>
              <a:gd name="T37" fmla="*/ 154 h 252"/>
              <a:gd name="T38" fmla="*/ 169 w 288"/>
              <a:gd name="T39" fmla="*/ 154 h 252"/>
              <a:gd name="T40" fmla="*/ 193 w 288"/>
              <a:gd name="T41" fmla="*/ 154 h 252"/>
              <a:gd name="T42" fmla="*/ 196 w 288"/>
              <a:gd name="T43" fmla="*/ 161 h 252"/>
              <a:gd name="T44" fmla="*/ 38 w 288"/>
              <a:gd name="T45" fmla="*/ 61 h 252"/>
              <a:gd name="T46" fmla="*/ 58 w 288"/>
              <a:gd name="T47" fmla="*/ 21 h 252"/>
              <a:gd name="T48" fmla="*/ 230 w 288"/>
              <a:gd name="T49" fmla="*/ 21 h 252"/>
              <a:gd name="T50" fmla="*/ 251 w 288"/>
              <a:gd name="T51" fmla="*/ 61 h 252"/>
              <a:gd name="T52" fmla="*/ 38 w 288"/>
              <a:gd name="T53" fmla="*/ 61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88" h="252">
                <a:moveTo>
                  <a:pt x="252" y="0"/>
                </a:moveTo>
                <a:cubicBezTo>
                  <a:pt x="35" y="0"/>
                  <a:pt x="35" y="0"/>
                  <a:pt x="35" y="0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252"/>
                  <a:pt x="0" y="252"/>
                  <a:pt x="0" y="252"/>
                </a:cubicBezTo>
                <a:cubicBezTo>
                  <a:pt x="288" y="252"/>
                  <a:pt x="288" y="252"/>
                  <a:pt x="288" y="252"/>
                </a:cubicBezTo>
                <a:cubicBezTo>
                  <a:pt x="288" y="71"/>
                  <a:pt x="288" y="71"/>
                  <a:pt x="288" y="71"/>
                </a:cubicBezTo>
                <a:lnTo>
                  <a:pt x="252" y="0"/>
                </a:lnTo>
                <a:close/>
                <a:moveTo>
                  <a:pt x="196" y="161"/>
                </a:moveTo>
                <a:cubicBezTo>
                  <a:pt x="150" y="217"/>
                  <a:pt x="150" y="217"/>
                  <a:pt x="150" y="217"/>
                </a:cubicBezTo>
                <a:cubicBezTo>
                  <a:pt x="147" y="221"/>
                  <a:pt x="141" y="221"/>
                  <a:pt x="138" y="217"/>
                </a:cubicBezTo>
                <a:cubicBezTo>
                  <a:pt x="91" y="161"/>
                  <a:pt x="91" y="161"/>
                  <a:pt x="91" y="161"/>
                </a:cubicBezTo>
                <a:cubicBezTo>
                  <a:pt x="88" y="157"/>
                  <a:pt x="90" y="154"/>
                  <a:pt x="95" y="154"/>
                </a:cubicBezTo>
                <a:cubicBezTo>
                  <a:pt x="119" y="154"/>
                  <a:pt x="119" y="154"/>
                  <a:pt x="119" y="154"/>
                </a:cubicBezTo>
                <a:cubicBezTo>
                  <a:pt x="122" y="154"/>
                  <a:pt x="125" y="154"/>
                  <a:pt x="129" y="154"/>
                </a:cubicBezTo>
                <a:cubicBezTo>
                  <a:pt x="129" y="102"/>
                  <a:pt x="129" y="102"/>
                  <a:pt x="129" y="102"/>
                </a:cubicBezTo>
                <a:cubicBezTo>
                  <a:pt x="129" y="97"/>
                  <a:pt x="133" y="93"/>
                  <a:pt x="138" y="93"/>
                </a:cubicBezTo>
                <a:cubicBezTo>
                  <a:pt x="149" y="93"/>
                  <a:pt x="149" y="93"/>
                  <a:pt x="149" y="93"/>
                </a:cubicBezTo>
                <a:cubicBezTo>
                  <a:pt x="155" y="93"/>
                  <a:pt x="159" y="97"/>
                  <a:pt x="159" y="102"/>
                </a:cubicBezTo>
                <a:cubicBezTo>
                  <a:pt x="159" y="154"/>
                  <a:pt x="159" y="154"/>
                  <a:pt x="159" y="154"/>
                </a:cubicBezTo>
                <a:cubicBezTo>
                  <a:pt x="162" y="154"/>
                  <a:pt x="166" y="154"/>
                  <a:pt x="169" y="154"/>
                </a:cubicBezTo>
                <a:cubicBezTo>
                  <a:pt x="193" y="154"/>
                  <a:pt x="193" y="154"/>
                  <a:pt x="193" y="154"/>
                </a:cubicBezTo>
                <a:cubicBezTo>
                  <a:pt x="198" y="154"/>
                  <a:pt x="200" y="157"/>
                  <a:pt x="196" y="161"/>
                </a:cubicBezTo>
                <a:close/>
                <a:moveTo>
                  <a:pt x="38" y="61"/>
                </a:moveTo>
                <a:cubicBezTo>
                  <a:pt x="58" y="21"/>
                  <a:pt x="58" y="21"/>
                  <a:pt x="58" y="21"/>
                </a:cubicBezTo>
                <a:cubicBezTo>
                  <a:pt x="230" y="21"/>
                  <a:pt x="230" y="21"/>
                  <a:pt x="230" y="21"/>
                </a:cubicBezTo>
                <a:cubicBezTo>
                  <a:pt x="251" y="61"/>
                  <a:pt x="251" y="61"/>
                  <a:pt x="251" y="61"/>
                </a:cubicBezTo>
                <a:lnTo>
                  <a:pt x="38" y="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9463780" y="2766162"/>
            <a:ext cx="666521" cy="666521"/>
            <a:chOff x="5707063" y="5959475"/>
            <a:chExt cx="203200" cy="203200"/>
          </a:xfrm>
          <a:solidFill>
            <a:schemeClr val="bg1"/>
          </a:solidFill>
        </p:grpSpPr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07063" y="6010275"/>
              <a:ext cx="152400" cy="152400"/>
            </a:xfrm>
            <a:custGeom>
              <a:avLst/>
              <a:gdLst>
                <a:gd name="T0" fmla="*/ 215 w 216"/>
                <a:gd name="T1" fmla="*/ 83 h 216"/>
                <a:gd name="T2" fmla="*/ 190 w 216"/>
                <a:gd name="T3" fmla="*/ 83 h 216"/>
                <a:gd name="T4" fmla="*/ 183 w 216"/>
                <a:gd name="T5" fmla="*/ 66 h 216"/>
                <a:gd name="T6" fmla="*/ 201 w 216"/>
                <a:gd name="T7" fmla="*/ 49 h 216"/>
                <a:gd name="T8" fmla="*/ 201 w 216"/>
                <a:gd name="T9" fmla="*/ 48 h 216"/>
                <a:gd name="T10" fmla="*/ 184 w 216"/>
                <a:gd name="T11" fmla="*/ 31 h 216"/>
                <a:gd name="T12" fmla="*/ 167 w 216"/>
                <a:gd name="T13" fmla="*/ 15 h 216"/>
                <a:gd name="T14" fmla="*/ 166 w 216"/>
                <a:gd name="T15" fmla="*/ 15 h 216"/>
                <a:gd name="T16" fmla="*/ 149 w 216"/>
                <a:gd name="T17" fmla="*/ 32 h 216"/>
                <a:gd name="T18" fmla="*/ 132 w 216"/>
                <a:gd name="T19" fmla="*/ 25 h 216"/>
                <a:gd name="T20" fmla="*/ 132 w 216"/>
                <a:gd name="T21" fmla="*/ 0 h 216"/>
                <a:gd name="T22" fmla="*/ 131 w 216"/>
                <a:gd name="T23" fmla="*/ 0 h 216"/>
                <a:gd name="T24" fmla="*/ 108 w 216"/>
                <a:gd name="T25" fmla="*/ 0 h 216"/>
                <a:gd name="T26" fmla="*/ 84 w 216"/>
                <a:gd name="T27" fmla="*/ 0 h 216"/>
                <a:gd name="T28" fmla="*/ 83 w 216"/>
                <a:gd name="T29" fmla="*/ 0 h 216"/>
                <a:gd name="T30" fmla="*/ 83 w 216"/>
                <a:gd name="T31" fmla="*/ 25 h 216"/>
                <a:gd name="T32" fmla="*/ 67 w 216"/>
                <a:gd name="T33" fmla="*/ 32 h 216"/>
                <a:gd name="T34" fmla="*/ 49 w 216"/>
                <a:gd name="T35" fmla="*/ 15 h 216"/>
                <a:gd name="T36" fmla="*/ 48 w 216"/>
                <a:gd name="T37" fmla="*/ 15 h 216"/>
                <a:gd name="T38" fmla="*/ 31 w 216"/>
                <a:gd name="T39" fmla="*/ 31 h 216"/>
                <a:gd name="T40" fmla="*/ 15 w 216"/>
                <a:gd name="T41" fmla="*/ 48 h 216"/>
                <a:gd name="T42" fmla="*/ 15 w 216"/>
                <a:gd name="T43" fmla="*/ 49 h 216"/>
                <a:gd name="T44" fmla="*/ 32 w 216"/>
                <a:gd name="T45" fmla="*/ 66 h 216"/>
                <a:gd name="T46" fmla="*/ 25 w 216"/>
                <a:gd name="T47" fmla="*/ 83 h 216"/>
                <a:gd name="T48" fmla="*/ 1 w 216"/>
                <a:gd name="T49" fmla="*/ 83 h 216"/>
                <a:gd name="T50" fmla="*/ 0 w 216"/>
                <a:gd name="T51" fmla="*/ 84 h 216"/>
                <a:gd name="T52" fmla="*/ 0 w 216"/>
                <a:gd name="T53" fmla="*/ 108 h 216"/>
                <a:gd name="T54" fmla="*/ 0 w 216"/>
                <a:gd name="T55" fmla="*/ 131 h 216"/>
                <a:gd name="T56" fmla="*/ 1 w 216"/>
                <a:gd name="T57" fmla="*/ 132 h 216"/>
                <a:gd name="T58" fmla="*/ 25 w 216"/>
                <a:gd name="T59" fmla="*/ 132 h 216"/>
                <a:gd name="T60" fmla="*/ 32 w 216"/>
                <a:gd name="T61" fmla="*/ 149 h 216"/>
                <a:gd name="T62" fmla="*/ 15 w 216"/>
                <a:gd name="T63" fmla="*/ 166 h 216"/>
                <a:gd name="T64" fmla="*/ 15 w 216"/>
                <a:gd name="T65" fmla="*/ 167 h 216"/>
                <a:gd name="T66" fmla="*/ 31 w 216"/>
                <a:gd name="T67" fmla="*/ 184 h 216"/>
                <a:gd name="T68" fmla="*/ 48 w 216"/>
                <a:gd name="T69" fmla="*/ 201 h 216"/>
                <a:gd name="T70" fmla="*/ 49 w 216"/>
                <a:gd name="T71" fmla="*/ 201 h 216"/>
                <a:gd name="T72" fmla="*/ 67 w 216"/>
                <a:gd name="T73" fmla="*/ 183 h 216"/>
                <a:gd name="T74" fmla="*/ 83 w 216"/>
                <a:gd name="T75" fmla="*/ 190 h 216"/>
                <a:gd name="T76" fmla="*/ 83 w 216"/>
                <a:gd name="T77" fmla="*/ 215 h 216"/>
                <a:gd name="T78" fmla="*/ 84 w 216"/>
                <a:gd name="T79" fmla="*/ 216 h 216"/>
                <a:gd name="T80" fmla="*/ 108 w 216"/>
                <a:gd name="T81" fmla="*/ 216 h 216"/>
                <a:gd name="T82" fmla="*/ 131 w 216"/>
                <a:gd name="T83" fmla="*/ 216 h 216"/>
                <a:gd name="T84" fmla="*/ 132 w 216"/>
                <a:gd name="T85" fmla="*/ 215 h 216"/>
                <a:gd name="T86" fmla="*/ 132 w 216"/>
                <a:gd name="T87" fmla="*/ 190 h 216"/>
                <a:gd name="T88" fmla="*/ 149 w 216"/>
                <a:gd name="T89" fmla="*/ 183 h 216"/>
                <a:gd name="T90" fmla="*/ 166 w 216"/>
                <a:gd name="T91" fmla="*/ 201 h 216"/>
                <a:gd name="T92" fmla="*/ 167 w 216"/>
                <a:gd name="T93" fmla="*/ 201 h 216"/>
                <a:gd name="T94" fmla="*/ 184 w 216"/>
                <a:gd name="T95" fmla="*/ 184 h 216"/>
                <a:gd name="T96" fmla="*/ 201 w 216"/>
                <a:gd name="T97" fmla="*/ 167 h 216"/>
                <a:gd name="T98" fmla="*/ 201 w 216"/>
                <a:gd name="T99" fmla="*/ 166 h 216"/>
                <a:gd name="T100" fmla="*/ 183 w 216"/>
                <a:gd name="T101" fmla="*/ 149 h 216"/>
                <a:gd name="T102" fmla="*/ 190 w 216"/>
                <a:gd name="T103" fmla="*/ 132 h 216"/>
                <a:gd name="T104" fmla="*/ 215 w 216"/>
                <a:gd name="T105" fmla="*/ 132 h 216"/>
                <a:gd name="T106" fmla="*/ 216 w 216"/>
                <a:gd name="T107" fmla="*/ 131 h 216"/>
                <a:gd name="T108" fmla="*/ 216 w 216"/>
                <a:gd name="T109" fmla="*/ 108 h 216"/>
                <a:gd name="T110" fmla="*/ 216 w 216"/>
                <a:gd name="T111" fmla="*/ 84 h 216"/>
                <a:gd name="T112" fmla="*/ 215 w 216"/>
                <a:gd name="T113" fmla="*/ 83 h 216"/>
                <a:gd name="T114" fmla="*/ 109 w 216"/>
                <a:gd name="T115" fmla="*/ 143 h 216"/>
                <a:gd name="T116" fmla="*/ 73 w 216"/>
                <a:gd name="T117" fmla="*/ 107 h 216"/>
                <a:gd name="T118" fmla="*/ 109 w 216"/>
                <a:gd name="T119" fmla="*/ 71 h 216"/>
                <a:gd name="T120" fmla="*/ 146 w 216"/>
                <a:gd name="T121" fmla="*/ 107 h 216"/>
                <a:gd name="T122" fmla="*/ 109 w 216"/>
                <a:gd name="T123" fmla="*/ 14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6" h="216">
                  <a:moveTo>
                    <a:pt x="215" y="83"/>
                  </a:moveTo>
                  <a:cubicBezTo>
                    <a:pt x="215" y="83"/>
                    <a:pt x="203" y="83"/>
                    <a:pt x="190" y="83"/>
                  </a:cubicBezTo>
                  <a:cubicBezTo>
                    <a:pt x="177" y="83"/>
                    <a:pt x="174" y="76"/>
                    <a:pt x="183" y="66"/>
                  </a:cubicBezTo>
                  <a:cubicBezTo>
                    <a:pt x="193" y="57"/>
                    <a:pt x="200" y="49"/>
                    <a:pt x="201" y="49"/>
                  </a:cubicBezTo>
                  <a:cubicBezTo>
                    <a:pt x="201" y="49"/>
                    <a:pt x="201" y="48"/>
                    <a:pt x="201" y="48"/>
                  </a:cubicBezTo>
                  <a:cubicBezTo>
                    <a:pt x="200" y="48"/>
                    <a:pt x="193" y="40"/>
                    <a:pt x="184" y="31"/>
                  </a:cubicBezTo>
                  <a:cubicBezTo>
                    <a:pt x="175" y="22"/>
                    <a:pt x="168" y="15"/>
                    <a:pt x="167" y="15"/>
                  </a:cubicBezTo>
                  <a:cubicBezTo>
                    <a:pt x="167" y="14"/>
                    <a:pt x="167" y="14"/>
                    <a:pt x="166" y="15"/>
                  </a:cubicBezTo>
                  <a:cubicBezTo>
                    <a:pt x="166" y="15"/>
                    <a:pt x="158" y="23"/>
                    <a:pt x="149" y="32"/>
                  </a:cubicBezTo>
                  <a:cubicBezTo>
                    <a:pt x="140" y="41"/>
                    <a:pt x="132" y="38"/>
                    <a:pt x="132" y="25"/>
                  </a:cubicBezTo>
                  <a:cubicBezTo>
                    <a:pt x="132" y="12"/>
                    <a:pt x="132" y="1"/>
                    <a:pt x="132" y="0"/>
                  </a:cubicBezTo>
                  <a:cubicBezTo>
                    <a:pt x="132" y="0"/>
                    <a:pt x="132" y="0"/>
                    <a:pt x="131" y="0"/>
                  </a:cubicBezTo>
                  <a:cubicBezTo>
                    <a:pt x="131" y="0"/>
                    <a:pt x="120" y="0"/>
                    <a:pt x="108" y="0"/>
                  </a:cubicBezTo>
                  <a:cubicBezTo>
                    <a:pt x="95" y="0"/>
                    <a:pt x="85" y="0"/>
                    <a:pt x="84" y="0"/>
                  </a:cubicBezTo>
                  <a:cubicBezTo>
                    <a:pt x="84" y="0"/>
                    <a:pt x="83" y="0"/>
                    <a:pt x="83" y="0"/>
                  </a:cubicBezTo>
                  <a:cubicBezTo>
                    <a:pt x="83" y="1"/>
                    <a:pt x="83" y="12"/>
                    <a:pt x="83" y="25"/>
                  </a:cubicBezTo>
                  <a:cubicBezTo>
                    <a:pt x="83" y="38"/>
                    <a:pt x="76" y="41"/>
                    <a:pt x="67" y="32"/>
                  </a:cubicBezTo>
                  <a:cubicBezTo>
                    <a:pt x="57" y="23"/>
                    <a:pt x="49" y="15"/>
                    <a:pt x="49" y="15"/>
                  </a:cubicBezTo>
                  <a:cubicBezTo>
                    <a:pt x="49" y="14"/>
                    <a:pt x="48" y="14"/>
                    <a:pt x="48" y="15"/>
                  </a:cubicBezTo>
                  <a:cubicBezTo>
                    <a:pt x="48" y="15"/>
                    <a:pt x="40" y="22"/>
                    <a:pt x="31" y="31"/>
                  </a:cubicBezTo>
                  <a:cubicBezTo>
                    <a:pt x="23" y="40"/>
                    <a:pt x="15" y="48"/>
                    <a:pt x="15" y="48"/>
                  </a:cubicBezTo>
                  <a:cubicBezTo>
                    <a:pt x="14" y="48"/>
                    <a:pt x="14" y="49"/>
                    <a:pt x="15" y="49"/>
                  </a:cubicBezTo>
                  <a:cubicBezTo>
                    <a:pt x="15" y="49"/>
                    <a:pt x="23" y="57"/>
                    <a:pt x="32" y="66"/>
                  </a:cubicBezTo>
                  <a:cubicBezTo>
                    <a:pt x="42" y="76"/>
                    <a:pt x="38" y="83"/>
                    <a:pt x="25" y="83"/>
                  </a:cubicBezTo>
                  <a:cubicBezTo>
                    <a:pt x="12" y="83"/>
                    <a:pt x="1" y="83"/>
                    <a:pt x="1" y="83"/>
                  </a:cubicBezTo>
                  <a:cubicBezTo>
                    <a:pt x="0" y="83"/>
                    <a:pt x="0" y="84"/>
                    <a:pt x="0" y="84"/>
                  </a:cubicBezTo>
                  <a:cubicBezTo>
                    <a:pt x="0" y="85"/>
                    <a:pt x="0" y="95"/>
                    <a:pt x="0" y="108"/>
                  </a:cubicBezTo>
                  <a:cubicBezTo>
                    <a:pt x="0" y="120"/>
                    <a:pt x="0" y="131"/>
                    <a:pt x="0" y="131"/>
                  </a:cubicBezTo>
                  <a:cubicBezTo>
                    <a:pt x="0" y="132"/>
                    <a:pt x="0" y="132"/>
                    <a:pt x="1" y="132"/>
                  </a:cubicBezTo>
                  <a:cubicBezTo>
                    <a:pt x="1" y="132"/>
                    <a:pt x="12" y="132"/>
                    <a:pt x="25" y="132"/>
                  </a:cubicBezTo>
                  <a:cubicBezTo>
                    <a:pt x="38" y="132"/>
                    <a:pt x="42" y="140"/>
                    <a:pt x="32" y="149"/>
                  </a:cubicBezTo>
                  <a:cubicBezTo>
                    <a:pt x="23" y="158"/>
                    <a:pt x="15" y="166"/>
                    <a:pt x="15" y="166"/>
                  </a:cubicBezTo>
                  <a:cubicBezTo>
                    <a:pt x="14" y="167"/>
                    <a:pt x="14" y="167"/>
                    <a:pt x="15" y="167"/>
                  </a:cubicBezTo>
                  <a:cubicBezTo>
                    <a:pt x="15" y="168"/>
                    <a:pt x="23" y="175"/>
                    <a:pt x="31" y="184"/>
                  </a:cubicBezTo>
                  <a:cubicBezTo>
                    <a:pt x="40" y="193"/>
                    <a:pt x="48" y="200"/>
                    <a:pt x="48" y="201"/>
                  </a:cubicBezTo>
                  <a:cubicBezTo>
                    <a:pt x="48" y="201"/>
                    <a:pt x="49" y="201"/>
                    <a:pt x="49" y="201"/>
                  </a:cubicBezTo>
                  <a:cubicBezTo>
                    <a:pt x="49" y="200"/>
                    <a:pt x="57" y="192"/>
                    <a:pt x="67" y="183"/>
                  </a:cubicBezTo>
                  <a:cubicBezTo>
                    <a:pt x="76" y="174"/>
                    <a:pt x="83" y="177"/>
                    <a:pt x="83" y="190"/>
                  </a:cubicBezTo>
                  <a:cubicBezTo>
                    <a:pt x="83" y="203"/>
                    <a:pt x="83" y="214"/>
                    <a:pt x="83" y="215"/>
                  </a:cubicBezTo>
                  <a:cubicBezTo>
                    <a:pt x="83" y="215"/>
                    <a:pt x="84" y="216"/>
                    <a:pt x="84" y="216"/>
                  </a:cubicBezTo>
                  <a:cubicBezTo>
                    <a:pt x="85" y="216"/>
                    <a:pt x="95" y="216"/>
                    <a:pt x="108" y="216"/>
                  </a:cubicBezTo>
                  <a:cubicBezTo>
                    <a:pt x="120" y="216"/>
                    <a:pt x="131" y="216"/>
                    <a:pt x="131" y="216"/>
                  </a:cubicBezTo>
                  <a:cubicBezTo>
                    <a:pt x="132" y="216"/>
                    <a:pt x="132" y="215"/>
                    <a:pt x="132" y="215"/>
                  </a:cubicBezTo>
                  <a:cubicBezTo>
                    <a:pt x="132" y="214"/>
                    <a:pt x="132" y="203"/>
                    <a:pt x="132" y="190"/>
                  </a:cubicBezTo>
                  <a:cubicBezTo>
                    <a:pt x="132" y="177"/>
                    <a:pt x="140" y="174"/>
                    <a:pt x="149" y="183"/>
                  </a:cubicBezTo>
                  <a:cubicBezTo>
                    <a:pt x="158" y="192"/>
                    <a:pt x="166" y="200"/>
                    <a:pt x="166" y="201"/>
                  </a:cubicBezTo>
                  <a:cubicBezTo>
                    <a:pt x="167" y="201"/>
                    <a:pt x="167" y="201"/>
                    <a:pt x="167" y="201"/>
                  </a:cubicBezTo>
                  <a:cubicBezTo>
                    <a:pt x="168" y="200"/>
                    <a:pt x="175" y="193"/>
                    <a:pt x="184" y="184"/>
                  </a:cubicBezTo>
                  <a:cubicBezTo>
                    <a:pt x="193" y="175"/>
                    <a:pt x="200" y="168"/>
                    <a:pt x="201" y="167"/>
                  </a:cubicBezTo>
                  <a:cubicBezTo>
                    <a:pt x="201" y="167"/>
                    <a:pt x="201" y="167"/>
                    <a:pt x="201" y="166"/>
                  </a:cubicBezTo>
                  <a:cubicBezTo>
                    <a:pt x="200" y="166"/>
                    <a:pt x="193" y="158"/>
                    <a:pt x="183" y="149"/>
                  </a:cubicBezTo>
                  <a:cubicBezTo>
                    <a:pt x="174" y="140"/>
                    <a:pt x="177" y="132"/>
                    <a:pt x="190" y="132"/>
                  </a:cubicBezTo>
                  <a:cubicBezTo>
                    <a:pt x="203" y="132"/>
                    <a:pt x="215" y="132"/>
                    <a:pt x="215" y="132"/>
                  </a:cubicBezTo>
                  <a:cubicBezTo>
                    <a:pt x="215" y="132"/>
                    <a:pt x="216" y="132"/>
                    <a:pt x="216" y="131"/>
                  </a:cubicBezTo>
                  <a:cubicBezTo>
                    <a:pt x="216" y="131"/>
                    <a:pt x="216" y="120"/>
                    <a:pt x="216" y="108"/>
                  </a:cubicBezTo>
                  <a:cubicBezTo>
                    <a:pt x="216" y="95"/>
                    <a:pt x="216" y="85"/>
                    <a:pt x="216" y="84"/>
                  </a:cubicBezTo>
                  <a:cubicBezTo>
                    <a:pt x="216" y="84"/>
                    <a:pt x="215" y="83"/>
                    <a:pt x="215" y="83"/>
                  </a:cubicBezTo>
                  <a:close/>
                  <a:moveTo>
                    <a:pt x="109" y="143"/>
                  </a:moveTo>
                  <a:cubicBezTo>
                    <a:pt x="89" y="143"/>
                    <a:pt x="73" y="127"/>
                    <a:pt x="73" y="107"/>
                  </a:cubicBezTo>
                  <a:cubicBezTo>
                    <a:pt x="73" y="87"/>
                    <a:pt x="89" y="71"/>
                    <a:pt x="109" y="71"/>
                  </a:cubicBezTo>
                  <a:cubicBezTo>
                    <a:pt x="129" y="71"/>
                    <a:pt x="146" y="87"/>
                    <a:pt x="146" y="107"/>
                  </a:cubicBezTo>
                  <a:cubicBezTo>
                    <a:pt x="146" y="127"/>
                    <a:pt x="129" y="143"/>
                    <a:pt x="109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34063" y="5959475"/>
              <a:ext cx="76200" cy="74612"/>
            </a:xfrm>
            <a:custGeom>
              <a:avLst/>
              <a:gdLst>
                <a:gd name="T0" fmla="*/ 107 w 108"/>
                <a:gd name="T1" fmla="*/ 41 h 107"/>
                <a:gd name="T2" fmla="*/ 95 w 108"/>
                <a:gd name="T3" fmla="*/ 41 h 107"/>
                <a:gd name="T4" fmla="*/ 92 w 108"/>
                <a:gd name="T5" fmla="*/ 33 h 107"/>
                <a:gd name="T6" fmla="*/ 100 w 108"/>
                <a:gd name="T7" fmla="*/ 24 h 107"/>
                <a:gd name="T8" fmla="*/ 100 w 108"/>
                <a:gd name="T9" fmla="*/ 24 h 107"/>
                <a:gd name="T10" fmla="*/ 92 w 108"/>
                <a:gd name="T11" fmla="*/ 15 h 107"/>
                <a:gd name="T12" fmla="*/ 84 w 108"/>
                <a:gd name="T13" fmla="*/ 7 h 107"/>
                <a:gd name="T14" fmla="*/ 83 w 108"/>
                <a:gd name="T15" fmla="*/ 7 h 107"/>
                <a:gd name="T16" fmla="*/ 74 w 108"/>
                <a:gd name="T17" fmla="*/ 16 h 107"/>
                <a:gd name="T18" fmla="*/ 66 w 108"/>
                <a:gd name="T19" fmla="*/ 12 h 107"/>
                <a:gd name="T20" fmla="*/ 66 w 108"/>
                <a:gd name="T21" fmla="*/ 0 h 107"/>
                <a:gd name="T22" fmla="*/ 66 w 108"/>
                <a:gd name="T23" fmla="*/ 0 h 107"/>
                <a:gd name="T24" fmla="*/ 54 w 108"/>
                <a:gd name="T25" fmla="*/ 0 h 107"/>
                <a:gd name="T26" fmla="*/ 42 w 108"/>
                <a:gd name="T27" fmla="*/ 0 h 107"/>
                <a:gd name="T28" fmla="*/ 42 w 108"/>
                <a:gd name="T29" fmla="*/ 0 h 107"/>
                <a:gd name="T30" fmla="*/ 42 w 108"/>
                <a:gd name="T31" fmla="*/ 12 h 107"/>
                <a:gd name="T32" fmla="*/ 33 w 108"/>
                <a:gd name="T33" fmla="*/ 16 h 107"/>
                <a:gd name="T34" fmla="*/ 25 w 108"/>
                <a:gd name="T35" fmla="*/ 7 h 107"/>
                <a:gd name="T36" fmla="*/ 24 w 108"/>
                <a:gd name="T37" fmla="*/ 7 h 107"/>
                <a:gd name="T38" fmla="*/ 16 w 108"/>
                <a:gd name="T39" fmla="*/ 15 h 107"/>
                <a:gd name="T40" fmla="*/ 7 w 108"/>
                <a:gd name="T41" fmla="*/ 24 h 107"/>
                <a:gd name="T42" fmla="*/ 7 w 108"/>
                <a:gd name="T43" fmla="*/ 24 h 107"/>
                <a:gd name="T44" fmla="*/ 16 w 108"/>
                <a:gd name="T45" fmla="*/ 33 h 107"/>
                <a:gd name="T46" fmla="*/ 13 w 108"/>
                <a:gd name="T47" fmla="*/ 41 h 107"/>
                <a:gd name="T48" fmla="*/ 0 w 108"/>
                <a:gd name="T49" fmla="*/ 41 h 107"/>
                <a:gd name="T50" fmla="*/ 0 w 108"/>
                <a:gd name="T51" fmla="*/ 42 h 107"/>
                <a:gd name="T52" fmla="*/ 0 w 108"/>
                <a:gd name="T53" fmla="*/ 54 h 107"/>
                <a:gd name="T54" fmla="*/ 0 w 108"/>
                <a:gd name="T55" fmla="*/ 65 h 107"/>
                <a:gd name="T56" fmla="*/ 0 w 108"/>
                <a:gd name="T57" fmla="*/ 66 h 107"/>
                <a:gd name="T58" fmla="*/ 13 w 108"/>
                <a:gd name="T59" fmla="*/ 66 h 107"/>
                <a:gd name="T60" fmla="*/ 16 w 108"/>
                <a:gd name="T61" fmla="*/ 74 h 107"/>
                <a:gd name="T62" fmla="*/ 7 w 108"/>
                <a:gd name="T63" fmla="*/ 83 h 107"/>
                <a:gd name="T64" fmla="*/ 7 w 108"/>
                <a:gd name="T65" fmla="*/ 83 h 107"/>
                <a:gd name="T66" fmla="*/ 16 w 108"/>
                <a:gd name="T67" fmla="*/ 92 h 107"/>
                <a:gd name="T68" fmla="*/ 24 w 108"/>
                <a:gd name="T69" fmla="*/ 100 h 107"/>
                <a:gd name="T70" fmla="*/ 25 w 108"/>
                <a:gd name="T71" fmla="*/ 100 h 107"/>
                <a:gd name="T72" fmla="*/ 33 w 108"/>
                <a:gd name="T73" fmla="*/ 91 h 107"/>
                <a:gd name="T74" fmla="*/ 42 w 108"/>
                <a:gd name="T75" fmla="*/ 95 h 107"/>
                <a:gd name="T76" fmla="*/ 42 w 108"/>
                <a:gd name="T77" fmla="*/ 107 h 107"/>
                <a:gd name="T78" fmla="*/ 42 w 108"/>
                <a:gd name="T79" fmla="*/ 107 h 107"/>
                <a:gd name="T80" fmla="*/ 54 w 108"/>
                <a:gd name="T81" fmla="*/ 107 h 107"/>
                <a:gd name="T82" fmla="*/ 66 w 108"/>
                <a:gd name="T83" fmla="*/ 107 h 107"/>
                <a:gd name="T84" fmla="*/ 66 w 108"/>
                <a:gd name="T85" fmla="*/ 107 h 107"/>
                <a:gd name="T86" fmla="*/ 66 w 108"/>
                <a:gd name="T87" fmla="*/ 95 h 107"/>
                <a:gd name="T88" fmla="*/ 74 w 108"/>
                <a:gd name="T89" fmla="*/ 91 h 107"/>
                <a:gd name="T90" fmla="*/ 83 w 108"/>
                <a:gd name="T91" fmla="*/ 100 h 107"/>
                <a:gd name="T92" fmla="*/ 84 w 108"/>
                <a:gd name="T93" fmla="*/ 100 h 107"/>
                <a:gd name="T94" fmla="*/ 92 w 108"/>
                <a:gd name="T95" fmla="*/ 92 h 107"/>
                <a:gd name="T96" fmla="*/ 100 w 108"/>
                <a:gd name="T97" fmla="*/ 83 h 107"/>
                <a:gd name="T98" fmla="*/ 100 w 108"/>
                <a:gd name="T99" fmla="*/ 83 h 107"/>
                <a:gd name="T100" fmla="*/ 92 w 108"/>
                <a:gd name="T101" fmla="*/ 74 h 107"/>
                <a:gd name="T102" fmla="*/ 95 w 108"/>
                <a:gd name="T103" fmla="*/ 66 h 107"/>
                <a:gd name="T104" fmla="*/ 107 w 108"/>
                <a:gd name="T105" fmla="*/ 66 h 107"/>
                <a:gd name="T106" fmla="*/ 108 w 108"/>
                <a:gd name="T107" fmla="*/ 65 h 107"/>
                <a:gd name="T108" fmla="*/ 108 w 108"/>
                <a:gd name="T109" fmla="*/ 54 h 107"/>
                <a:gd name="T110" fmla="*/ 108 w 108"/>
                <a:gd name="T111" fmla="*/ 42 h 107"/>
                <a:gd name="T112" fmla="*/ 107 w 108"/>
                <a:gd name="T113" fmla="*/ 41 h 107"/>
                <a:gd name="T114" fmla="*/ 67 w 108"/>
                <a:gd name="T115" fmla="*/ 67 h 107"/>
                <a:gd name="T116" fmla="*/ 42 w 108"/>
                <a:gd name="T117" fmla="*/ 67 h 107"/>
                <a:gd name="T118" fmla="*/ 42 w 108"/>
                <a:gd name="T119" fmla="*/ 41 h 107"/>
                <a:gd name="T120" fmla="*/ 67 w 108"/>
                <a:gd name="T121" fmla="*/ 41 h 107"/>
                <a:gd name="T122" fmla="*/ 67 w 108"/>
                <a:gd name="T123" fmla="*/ 6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" h="107">
                  <a:moveTo>
                    <a:pt x="107" y="41"/>
                  </a:moveTo>
                  <a:cubicBezTo>
                    <a:pt x="107" y="41"/>
                    <a:pt x="102" y="41"/>
                    <a:pt x="95" y="41"/>
                  </a:cubicBezTo>
                  <a:cubicBezTo>
                    <a:pt x="88" y="41"/>
                    <a:pt x="87" y="38"/>
                    <a:pt x="92" y="33"/>
                  </a:cubicBezTo>
                  <a:cubicBezTo>
                    <a:pt x="96" y="28"/>
                    <a:pt x="100" y="24"/>
                    <a:pt x="100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4"/>
                    <a:pt x="96" y="20"/>
                    <a:pt x="92" y="15"/>
                  </a:cubicBezTo>
                  <a:cubicBezTo>
                    <a:pt x="88" y="11"/>
                    <a:pt x="84" y="7"/>
                    <a:pt x="84" y="7"/>
                  </a:cubicBezTo>
                  <a:cubicBezTo>
                    <a:pt x="84" y="7"/>
                    <a:pt x="83" y="7"/>
                    <a:pt x="83" y="7"/>
                  </a:cubicBezTo>
                  <a:cubicBezTo>
                    <a:pt x="83" y="7"/>
                    <a:pt x="79" y="11"/>
                    <a:pt x="74" y="16"/>
                  </a:cubicBezTo>
                  <a:cubicBezTo>
                    <a:pt x="70" y="20"/>
                    <a:pt x="66" y="19"/>
                    <a:pt x="66" y="12"/>
                  </a:cubicBezTo>
                  <a:cubicBezTo>
                    <a:pt x="66" y="6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0" y="0"/>
                    <a:pt x="54" y="0"/>
                  </a:cubicBezTo>
                  <a:cubicBezTo>
                    <a:pt x="48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6"/>
                    <a:pt x="42" y="12"/>
                  </a:cubicBezTo>
                  <a:cubicBezTo>
                    <a:pt x="42" y="19"/>
                    <a:pt x="38" y="20"/>
                    <a:pt x="33" y="16"/>
                  </a:cubicBezTo>
                  <a:cubicBezTo>
                    <a:pt x="29" y="11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0" y="11"/>
                    <a:pt x="16" y="15"/>
                  </a:cubicBezTo>
                  <a:cubicBezTo>
                    <a:pt x="11" y="20"/>
                    <a:pt x="8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4"/>
                    <a:pt x="11" y="28"/>
                    <a:pt x="16" y="33"/>
                  </a:cubicBezTo>
                  <a:cubicBezTo>
                    <a:pt x="21" y="38"/>
                    <a:pt x="19" y="41"/>
                    <a:pt x="13" y="41"/>
                  </a:cubicBezTo>
                  <a:cubicBezTo>
                    <a:pt x="6" y="41"/>
                    <a:pt x="1" y="41"/>
                    <a:pt x="0" y="41"/>
                  </a:cubicBezTo>
                  <a:cubicBezTo>
                    <a:pt x="0" y="41"/>
                    <a:pt x="0" y="42"/>
                    <a:pt x="0" y="42"/>
                  </a:cubicBezTo>
                  <a:cubicBezTo>
                    <a:pt x="0" y="42"/>
                    <a:pt x="0" y="47"/>
                    <a:pt x="0" y="54"/>
                  </a:cubicBezTo>
                  <a:cubicBezTo>
                    <a:pt x="0" y="60"/>
                    <a:pt x="0" y="65"/>
                    <a:pt x="0" y="65"/>
                  </a:cubicBezTo>
                  <a:cubicBezTo>
                    <a:pt x="0" y="65"/>
                    <a:pt x="0" y="66"/>
                    <a:pt x="0" y="66"/>
                  </a:cubicBezTo>
                  <a:cubicBezTo>
                    <a:pt x="0" y="66"/>
                    <a:pt x="6" y="66"/>
                    <a:pt x="13" y="66"/>
                  </a:cubicBezTo>
                  <a:cubicBezTo>
                    <a:pt x="19" y="66"/>
                    <a:pt x="21" y="69"/>
                    <a:pt x="16" y="74"/>
                  </a:cubicBezTo>
                  <a:cubicBezTo>
                    <a:pt x="11" y="79"/>
                    <a:pt x="8" y="83"/>
                    <a:pt x="7" y="83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8" y="83"/>
                    <a:pt x="11" y="87"/>
                    <a:pt x="16" y="92"/>
                  </a:cubicBezTo>
                  <a:cubicBezTo>
                    <a:pt x="20" y="96"/>
                    <a:pt x="24" y="100"/>
                    <a:pt x="24" y="100"/>
                  </a:cubicBezTo>
                  <a:cubicBezTo>
                    <a:pt x="24" y="100"/>
                    <a:pt x="24" y="100"/>
                    <a:pt x="25" y="100"/>
                  </a:cubicBezTo>
                  <a:cubicBezTo>
                    <a:pt x="25" y="100"/>
                    <a:pt x="29" y="96"/>
                    <a:pt x="33" y="91"/>
                  </a:cubicBezTo>
                  <a:cubicBezTo>
                    <a:pt x="38" y="87"/>
                    <a:pt x="42" y="88"/>
                    <a:pt x="42" y="95"/>
                  </a:cubicBezTo>
                  <a:cubicBezTo>
                    <a:pt x="42" y="101"/>
                    <a:pt x="42" y="107"/>
                    <a:pt x="42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7"/>
                    <a:pt x="48" y="107"/>
                    <a:pt x="54" y="107"/>
                  </a:cubicBezTo>
                  <a:cubicBezTo>
                    <a:pt x="60" y="107"/>
                    <a:pt x="65" y="107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6" y="101"/>
                    <a:pt x="66" y="95"/>
                  </a:cubicBezTo>
                  <a:cubicBezTo>
                    <a:pt x="66" y="88"/>
                    <a:pt x="70" y="87"/>
                    <a:pt x="74" y="91"/>
                  </a:cubicBezTo>
                  <a:cubicBezTo>
                    <a:pt x="79" y="96"/>
                    <a:pt x="83" y="100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100"/>
                    <a:pt x="88" y="96"/>
                    <a:pt x="92" y="92"/>
                  </a:cubicBezTo>
                  <a:cubicBezTo>
                    <a:pt x="96" y="87"/>
                    <a:pt x="100" y="83"/>
                    <a:pt x="100" y="83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100" y="83"/>
                    <a:pt x="96" y="79"/>
                    <a:pt x="92" y="74"/>
                  </a:cubicBezTo>
                  <a:cubicBezTo>
                    <a:pt x="87" y="69"/>
                    <a:pt x="88" y="66"/>
                    <a:pt x="95" y="66"/>
                  </a:cubicBezTo>
                  <a:cubicBezTo>
                    <a:pt x="102" y="66"/>
                    <a:pt x="107" y="66"/>
                    <a:pt x="107" y="66"/>
                  </a:cubicBezTo>
                  <a:cubicBezTo>
                    <a:pt x="108" y="66"/>
                    <a:pt x="108" y="65"/>
                    <a:pt x="108" y="65"/>
                  </a:cubicBezTo>
                  <a:cubicBezTo>
                    <a:pt x="108" y="65"/>
                    <a:pt x="108" y="60"/>
                    <a:pt x="108" y="54"/>
                  </a:cubicBezTo>
                  <a:cubicBezTo>
                    <a:pt x="108" y="47"/>
                    <a:pt x="108" y="42"/>
                    <a:pt x="108" y="42"/>
                  </a:cubicBezTo>
                  <a:cubicBezTo>
                    <a:pt x="108" y="42"/>
                    <a:pt x="108" y="41"/>
                    <a:pt x="107" y="41"/>
                  </a:cubicBezTo>
                  <a:close/>
                  <a:moveTo>
                    <a:pt x="67" y="67"/>
                  </a:moveTo>
                  <a:cubicBezTo>
                    <a:pt x="60" y="74"/>
                    <a:pt x="49" y="74"/>
                    <a:pt x="42" y="67"/>
                  </a:cubicBezTo>
                  <a:cubicBezTo>
                    <a:pt x="35" y="60"/>
                    <a:pt x="35" y="48"/>
                    <a:pt x="42" y="41"/>
                  </a:cubicBezTo>
                  <a:cubicBezTo>
                    <a:pt x="49" y="34"/>
                    <a:pt x="60" y="34"/>
                    <a:pt x="67" y="41"/>
                  </a:cubicBezTo>
                  <a:cubicBezTo>
                    <a:pt x="75" y="48"/>
                    <a:pt x="75" y="60"/>
                    <a:pt x="67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1368854" y="4208285"/>
            <a:ext cx="19467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altLang="zh-CN" sz="14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3844639" y="4203280"/>
            <a:ext cx="19467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6320424" y="4203280"/>
            <a:ext cx="19467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740366" y="4201996"/>
            <a:ext cx="19467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87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12700" y="292100"/>
            <a:ext cx="165100" cy="457200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49173" y="292100"/>
            <a:ext cx="293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142264" y="1828368"/>
            <a:ext cx="1886549" cy="1888469"/>
          </a:xfrm>
          <a:custGeom>
            <a:avLst/>
            <a:gdLst>
              <a:gd name="connsiteX0" fmla="*/ 1446530 w 2495550"/>
              <a:gd name="connsiteY0" fmla="*/ 0 h 2498090"/>
              <a:gd name="connsiteX1" fmla="*/ 2495550 w 2495550"/>
              <a:gd name="connsiteY1" fmla="*/ 1070610 h 2498090"/>
              <a:gd name="connsiteX2" fmla="*/ 2490470 w 2495550"/>
              <a:gd name="connsiteY2" fmla="*/ 1463040 h 2498090"/>
              <a:gd name="connsiteX3" fmla="*/ 2479511 w 2495550"/>
              <a:gd name="connsiteY3" fmla="*/ 1474054 h 2498090"/>
              <a:gd name="connsiteX4" fmla="*/ 2433363 w 2495550"/>
              <a:gd name="connsiteY4" fmla="*/ 1476384 h 2498090"/>
              <a:gd name="connsiteX5" fmla="*/ 1483175 w 2495550"/>
              <a:gd name="connsiteY5" fmla="*/ 2426572 h 2498090"/>
              <a:gd name="connsiteX6" fmla="*/ 1480580 w 2495550"/>
              <a:gd name="connsiteY6" fmla="*/ 2477967 h 2498090"/>
              <a:gd name="connsiteX7" fmla="*/ 1471930 w 2495550"/>
              <a:gd name="connsiteY7" fmla="*/ 2486660 h 2498090"/>
              <a:gd name="connsiteX8" fmla="*/ 1075690 w 2495550"/>
              <a:gd name="connsiteY8" fmla="*/ 2498090 h 2498090"/>
              <a:gd name="connsiteX9" fmla="*/ 0 w 2495550"/>
              <a:gd name="connsiteY9" fmla="*/ 1433830 h 2498090"/>
              <a:gd name="connsiteX10" fmla="*/ 1446530 w 2495550"/>
              <a:gd name="connsiteY10" fmla="*/ 0 h 249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95550" h="2498090">
                <a:moveTo>
                  <a:pt x="1446530" y="0"/>
                </a:moveTo>
                <a:lnTo>
                  <a:pt x="2495550" y="1070610"/>
                </a:lnTo>
                <a:cubicBezTo>
                  <a:pt x="2493857" y="1201420"/>
                  <a:pt x="2492163" y="1332230"/>
                  <a:pt x="2490470" y="1463040"/>
                </a:cubicBezTo>
                <a:lnTo>
                  <a:pt x="2479511" y="1474054"/>
                </a:lnTo>
                <a:lnTo>
                  <a:pt x="2433363" y="1476384"/>
                </a:lnTo>
                <a:cubicBezTo>
                  <a:pt x="1932357" y="1527264"/>
                  <a:pt x="1534055" y="1925565"/>
                  <a:pt x="1483175" y="2426572"/>
                </a:cubicBezTo>
                <a:lnTo>
                  <a:pt x="1480580" y="2477967"/>
                </a:lnTo>
                <a:lnTo>
                  <a:pt x="1471930" y="2486660"/>
                </a:lnTo>
                <a:lnTo>
                  <a:pt x="1075690" y="2498090"/>
                </a:lnTo>
                <a:lnTo>
                  <a:pt x="0" y="1433830"/>
                </a:lnTo>
                <a:lnTo>
                  <a:pt x="1446530" y="0"/>
                </a:lnTo>
                <a:close/>
              </a:path>
            </a:pathLst>
          </a:cu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105442" y="1830288"/>
            <a:ext cx="1888469" cy="1886549"/>
          </a:xfrm>
          <a:custGeom>
            <a:avLst/>
            <a:gdLst>
              <a:gd name="connsiteX0" fmla="*/ 1064260 w 2498090"/>
              <a:gd name="connsiteY0" fmla="*/ 0 h 2495550"/>
              <a:gd name="connsiteX1" fmla="*/ 2498090 w 2498090"/>
              <a:gd name="connsiteY1" fmla="*/ 1446530 h 2495550"/>
              <a:gd name="connsiteX2" fmla="*/ 1427480 w 2498090"/>
              <a:gd name="connsiteY2" fmla="*/ 2495550 h 2495550"/>
              <a:gd name="connsiteX3" fmla="*/ 1035050 w 2498090"/>
              <a:gd name="connsiteY3" fmla="*/ 2490470 h 2495550"/>
              <a:gd name="connsiteX4" fmla="*/ 1006225 w 2498090"/>
              <a:gd name="connsiteY4" fmla="*/ 2461788 h 2495550"/>
              <a:gd name="connsiteX5" fmla="*/ 1004318 w 2498090"/>
              <a:gd name="connsiteY5" fmla="*/ 2424032 h 2495550"/>
              <a:gd name="connsiteX6" fmla="*/ 54130 w 2498090"/>
              <a:gd name="connsiteY6" fmla="*/ 1473844 h 2495550"/>
              <a:gd name="connsiteX7" fmla="*/ 11423 w 2498090"/>
              <a:gd name="connsiteY7" fmla="*/ 1471688 h 2495550"/>
              <a:gd name="connsiteX8" fmla="*/ 0 w 2498090"/>
              <a:gd name="connsiteY8" fmla="*/ 1075690 h 2495550"/>
              <a:gd name="connsiteX9" fmla="*/ 1064260 w 2498090"/>
              <a:gd name="connsiteY9" fmla="*/ 0 h 249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8090" h="2495550">
                <a:moveTo>
                  <a:pt x="1064260" y="0"/>
                </a:moveTo>
                <a:lnTo>
                  <a:pt x="2498090" y="1446530"/>
                </a:lnTo>
                <a:lnTo>
                  <a:pt x="1427480" y="2495550"/>
                </a:lnTo>
                <a:cubicBezTo>
                  <a:pt x="1296670" y="2493857"/>
                  <a:pt x="1165860" y="2492163"/>
                  <a:pt x="1035050" y="2490470"/>
                </a:cubicBezTo>
                <a:lnTo>
                  <a:pt x="1006225" y="2461788"/>
                </a:lnTo>
                <a:lnTo>
                  <a:pt x="1004318" y="2424032"/>
                </a:lnTo>
                <a:cubicBezTo>
                  <a:pt x="953438" y="1923025"/>
                  <a:pt x="555137" y="1524724"/>
                  <a:pt x="54130" y="1473844"/>
                </a:cubicBezTo>
                <a:lnTo>
                  <a:pt x="11423" y="1471688"/>
                </a:lnTo>
                <a:lnTo>
                  <a:pt x="0" y="1075690"/>
                </a:lnTo>
                <a:lnTo>
                  <a:pt x="10642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135210" y="3775166"/>
            <a:ext cx="1886549" cy="1888469"/>
          </a:xfrm>
          <a:custGeom>
            <a:avLst/>
            <a:gdLst>
              <a:gd name="connsiteX0" fmla="*/ 1075690 w 2495550"/>
              <a:gd name="connsiteY0" fmla="*/ 0 h 2498090"/>
              <a:gd name="connsiteX1" fmla="*/ 1471930 w 2495550"/>
              <a:gd name="connsiteY1" fmla="*/ 11430 h 2498090"/>
              <a:gd name="connsiteX2" fmla="*/ 1490543 w 2495550"/>
              <a:gd name="connsiteY2" fmla="*/ 30136 h 2498090"/>
              <a:gd name="connsiteX3" fmla="*/ 1492506 w 2495550"/>
              <a:gd name="connsiteY3" fmla="*/ 69007 h 2498090"/>
              <a:gd name="connsiteX4" fmla="*/ 2442694 w 2495550"/>
              <a:gd name="connsiteY4" fmla="*/ 1019195 h 2498090"/>
              <a:gd name="connsiteX5" fmla="*/ 2476387 w 2495550"/>
              <a:gd name="connsiteY5" fmla="*/ 1020897 h 2498090"/>
              <a:gd name="connsiteX6" fmla="*/ 2490470 w 2495550"/>
              <a:gd name="connsiteY6" fmla="*/ 1035050 h 2498090"/>
              <a:gd name="connsiteX7" fmla="*/ 2495550 w 2495550"/>
              <a:gd name="connsiteY7" fmla="*/ 1427480 h 2498090"/>
              <a:gd name="connsiteX8" fmla="*/ 1446530 w 2495550"/>
              <a:gd name="connsiteY8" fmla="*/ 2498090 h 2498090"/>
              <a:gd name="connsiteX9" fmla="*/ 0 w 2495550"/>
              <a:gd name="connsiteY9" fmla="*/ 1064260 h 2498090"/>
              <a:gd name="connsiteX10" fmla="*/ 1075690 w 2495550"/>
              <a:gd name="connsiteY10" fmla="*/ 0 h 249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95550" h="2498090">
                <a:moveTo>
                  <a:pt x="1075690" y="0"/>
                </a:moveTo>
                <a:lnTo>
                  <a:pt x="1471930" y="11430"/>
                </a:lnTo>
                <a:lnTo>
                  <a:pt x="1490543" y="30136"/>
                </a:lnTo>
                <a:lnTo>
                  <a:pt x="1492506" y="69007"/>
                </a:lnTo>
                <a:cubicBezTo>
                  <a:pt x="1543386" y="570014"/>
                  <a:pt x="1941688" y="968315"/>
                  <a:pt x="2442694" y="1019195"/>
                </a:cubicBezTo>
                <a:lnTo>
                  <a:pt x="2476387" y="1020897"/>
                </a:lnTo>
                <a:lnTo>
                  <a:pt x="2490470" y="1035050"/>
                </a:lnTo>
                <a:cubicBezTo>
                  <a:pt x="2492163" y="1165860"/>
                  <a:pt x="2493857" y="1296670"/>
                  <a:pt x="2495550" y="1427480"/>
                </a:cubicBezTo>
                <a:lnTo>
                  <a:pt x="1446530" y="2498090"/>
                </a:lnTo>
                <a:lnTo>
                  <a:pt x="0" y="1064260"/>
                </a:lnTo>
                <a:lnTo>
                  <a:pt x="107569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098388" y="3777086"/>
            <a:ext cx="1888469" cy="1886549"/>
          </a:xfrm>
          <a:custGeom>
            <a:avLst/>
            <a:gdLst>
              <a:gd name="connsiteX0" fmla="*/ 1427480 w 2498090"/>
              <a:gd name="connsiteY0" fmla="*/ 0 h 2495550"/>
              <a:gd name="connsiteX1" fmla="*/ 2498090 w 2498090"/>
              <a:gd name="connsiteY1" fmla="*/ 1049020 h 2495550"/>
              <a:gd name="connsiteX2" fmla="*/ 1064260 w 2498090"/>
              <a:gd name="connsiteY2" fmla="*/ 2495550 h 2495550"/>
              <a:gd name="connsiteX3" fmla="*/ 0 w 2498090"/>
              <a:gd name="connsiteY3" fmla="*/ 1419860 h 2495550"/>
              <a:gd name="connsiteX4" fmla="*/ 11430 w 2498090"/>
              <a:gd name="connsiteY4" fmla="*/ 1023620 h 2495550"/>
              <a:gd name="connsiteX5" fmla="*/ 16023 w 2498090"/>
              <a:gd name="connsiteY5" fmla="*/ 1019051 h 2495550"/>
              <a:gd name="connsiteX6" fmla="*/ 63461 w 2498090"/>
              <a:gd name="connsiteY6" fmla="*/ 1016655 h 2495550"/>
              <a:gd name="connsiteX7" fmla="*/ 1013649 w 2498090"/>
              <a:gd name="connsiteY7" fmla="*/ 66467 h 2495550"/>
              <a:gd name="connsiteX8" fmla="*/ 1015781 w 2498090"/>
              <a:gd name="connsiteY8" fmla="*/ 24254 h 2495550"/>
              <a:gd name="connsiteX9" fmla="*/ 1035050 w 2498090"/>
              <a:gd name="connsiteY9" fmla="*/ 5080 h 2495550"/>
              <a:gd name="connsiteX10" fmla="*/ 1427480 w 2498090"/>
              <a:gd name="connsiteY10" fmla="*/ 0 h 249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98090" h="2495550">
                <a:moveTo>
                  <a:pt x="1427480" y="0"/>
                </a:moveTo>
                <a:lnTo>
                  <a:pt x="2498090" y="1049020"/>
                </a:lnTo>
                <a:lnTo>
                  <a:pt x="1064260" y="2495550"/>
                </a:lnTo>
                <a:lnTo>
                  <a:pt x="0" y="1419860"/>
                </a:lnTo>
                <a:lnTo>
                  <a:pt x="11430" y="1023620"/>
                </a:lnTo>
                <a:lnTo>
                  <a:pt x="16023" y="1019051"/>
                </a:lnTo>
                <a:lnTo>
                  <a:pt x="63461" y="1016655"/>
                </a:lnTo>
                <a:cubicBezTo>
                  <a:pt x="564468" y="965775"/>
                  <a:pt x="962769" y="567474"/>
                  <a:pt x="1013649" y="66467"/>
                </a:cubicBezTo>
                <a:lnTo>
                  <a:pt x="1015781" y="24254"/>
                </a:lnTo>
                <a:lnTo>
                  <a:pt x="1035050" y="5080"/>
                </a:lnTo>
                <a:cubicBezTo>
                  <a:pt x="1165860" y="3387"/>
                  <a:pt x="1296670" y="1693"/>
                  <a:pt x="1427480" y="0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5694400" y="3329543"/>
            <a:ext cx="1081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核心关键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出自【趣你的PPT】(微信:qunideppt)：最优质的PPT资源库"/>
          <p:cNvPicPr>
            <a:picLocks noChangeArrowheads="1"/>
          </p:cNvPicPr>
          <p:nvPr/>
        </p:nvPicPr>
        <p:blipFill>
          <a:blip r:embed="rId2" cstate="email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7700" y="2362740"/>
            <a:ext cx="487318" cy="411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1388" y="4247804"/>
            <a:ext cx="374293" cy="369166"/>
          </a:xfrm>
          <a:prstGeom prst="rect">
            <a:avLst/>
          </a:prstGeom>
        </p:spPr>
      </p:pic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4704" y="2353984"/>
            <a:ext cx="353783" cy="410184"/>
          </a:xfrm>
          <a:prstGeom prst="rect">
            <a:avLst/>
          </a:prstGeom>
        </p:spPr>
      </p:pic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0878" y="4258994"/>
            <a:ext cx="522985" cy="420438"/>
          </a:xfrm>
          <a:prstGeom prst="rect">
            <a:avLst/>
          </a:prstGeom>
        </p:spPr>
      </p:pic>
      <p:cxnSp>
        <p:nvCxnSpPr>
          <p:cNvPr id="15" name="出自【趣你的PPT】(微信:qunideppt)：最优质的PPT资源库"/>
          <p:cNvCxnSpPr/>
          <p:nvPr/>
        </p:nvCxnSpPr>
        <p:spPr>
          <a:xfrm>
            <a:off x="4636829" y="2858931"/>
            <a:ext cx="80796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出自【趣你的PPT】(微信:qunideppt)：最优质的PPT资源库"/>
          <p:cNvSpPr txBox="1"/>
          <p:nvPr/>
        </p:nvSpPr>
        <p:spPr>
          <a:xfrm>
            <a:off x="4740570" y="2877952"/>
            <a:ext cx="76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7" name="出自【趣你的PPT】(微信:qunideppt)：最优质的PPT资源库"/>
          <p:cNvCxnSpPr/>
          <p:nvPr/>
        </p:nvCxnSpPr>
        <p:spPr>
          <a:xfrm>
            <a:off x="6677612" y="2879274"/>
            <a:ext cx="80796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出自【趣你的PPT】(微信:qunideppt)：最优质的PPT资源库"/>
          <p:cNvSpPr txBox="1"/>
          <p:nvPr/>
        </p:nvSpPr>
        <p:spPr>
          <a:xfrm>
            <a:off x="6781353" y="2898295"/>
            <a:ext cx="76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9" name="出自【趣你的PPT】(微信:qunideppt)：最优质的PPT资源库"/>
          <p:cNvCxnSpPr/>
          <p:nvPr/>
        </p:nvCxnSpPr>
        <p:spPr>
          <a:xfrm>
            <a:off x="4636829" y="4770597"/>
            <a:ext cx="80796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出自【趣你的PPT】(微信:qunideppt)：最优质的PPT资源库"/>
          <p:cNvSpPr txBox="1"/>
          <p:nvPr/>
        </p:nvSpPr>
        <p:spPr>
          <a:xfrm>
            <a:off x="4740570" y="4789618"/>
            <a:ext cx="76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1" name="出自【趣你的PPT】(微信:qunideppt)：最优质的PPT资源库"/>
          <p:cNvCxnSpPr/>
          <p:nvPr/>
        </p:nvCxnSpPr>
        <p:spPr>
          <a:xfrm>
            <a:off x="6687137" y="4790939"/>
            <a:ext cx="80796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出自【趣你的PPT】(微信:qunideppt)：最优质的PPT资源库"/>
          <p:cNvSpPr txBox="1"/>
          <p:nvPr/>
        </p:nvSpPr>
        <p:spPr>
          <a:xfrm>
            <a:off x="6790878" y="4809960"/>
            <a:ext cx="76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3" name="出自【趣你的PPT】(微信:qunideppt)：最优质的PPT资源库"/>
          <p:cNvCxnSpPr/>
          <p:nvPr/>
        </p:nvCxnSpPr>
        <p:spPr>
          <a:xfrm flipH="1">
            <a:off x="904913" y="3716837"/>
            <a:ext cx="3113591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出自【趣你的PPT】(微信:qunideppt)：最优质的PPT资源库"/>
          <p:cNvCxnSpPr/>
          <p:nvPr/>
        </p:nvCxnSpPr>
        <p:spPr>
          <a:xfrm flipH="1">
            <a:off x="7966479" y="3711871"/>
            <a:ext cx="3113591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出自【趣你的PPT】(微信:qunideppt)：最优质的PPT资源库"/>
          <p:cNvSpPr txBox="1">
            <a:spLocks/>
          </p:cNvSpPr>
          <p:nvPr/>
        </p:nvSpPr>
        <p:spPr>
          <a:xfrm>
            <a:off x="1029125" y="3908996"/>
            <a:ext cx="2986387" cy="82226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>
            <a:spLocks/>
          </p:cNvSpPr>
          <p:nvPr/>
        </p:nvSpPr>
        <p:spPr>
          <a:xfrm>
            <a:off x="1010318" y="2781450"/>
            <a:ext cx="3163413" cy="825338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>
            <a:spLocks/>
          </p:cNvSpPr>
          <p:nvPr/>
        </p:nvSpPr>
        <p:spPr>
          <a:xfrm>
            <a:off x="8353860" y="3898159"/>
            <a:ext cx="2986387" cy="82226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8353861" y="2768319"/>
            <a:ext cx="2986387" cy="825338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3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12700" y="292100"/>
            <a:ext cx="165100" cy="457200"/>
          </a:xfrm>
          <a:prstGeom prst="rect">
            <a:avLst/>
          </a:prstGeom>
          <a:solidFill>
            <a:srgbClr val="65C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49173" y="292100"/>
            <a:ext cx="293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9622" b="24863"/>
          <a:stretch/>
        </p:blipFill>
        <p:spPr>
          <a:xfrm>
            <a:off x="0" y="-1"/>
            <a:ext cx="12192000" cy="4450081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/>
          <p:nvPr/>
        </p:nvSpPr>
        <p:spPr>
          <a:xfrm>
            <a:off x="-16915" y="-10633"/>
            <a:ext cx="12192000" cy="445008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出自【趣你的PPT】(微信:qunideppt)：最优质的PPT资源库" descr="iPhone6_mockup_front_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37" y="858084"/>
            <a:ext cx="3741273" cy="5852038"/>
          </a:xfrm>
          <a:prstGeom prst="rect">
            <a:avLst/>
          </a:prstGeom>
        </p:spPr>
      </p:pic>
      <p:sp>
        <p:nvSpPr>
          <p:cNvPr id="9" name="出自【趣你的PPT】(微信:qunideppt)：最优质的PPT资源库"/>
          <p:cNvSpPr/>
          <p:nvPr/>
        </p:nvSpPr>
        <p:spPr>
          <a:xfrm>
            <a:off x="3669740" y="1981388"/>
            <a:ext cx="761364" cy="761265"/>
          </a:xfrm>
          <a:prstGeom prst="ellipse">
            <a:avLst/>
          </a:prstGeom>
          <a:solidFill>
            <a:srgbClr val="32768B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3683312" y="3543285"/>
            <a:ext cx="761364" cy="761265"/>
          </a:xfrm>
          <a:prstGeom prst="ellipse">
            <a:avLst/>
          </a:prstGeom>
          <a:solidFill>
            <a:srgbClr val="32768B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7784882" y="1989345"/>
            <a:ext cx="761364" cy="761265"/>
          </a:xfrm>
          <a:prstGeom prst="ellipse">
            <a:avLst/>
          </a:prstGeom>
          <a:solidFill>
            <a:srgbClr val="32768B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7784882" y="3505190"/>
            <a:ext cx="761364" cy="761265"/>
          </a:xfrm>
          <a:prstGeom prst="ellipse">
            <a:avLst/>
          </a:prstGeom>
          <a:solidFill>
            <a:srgbClr val="32768B"/>
          </a:solidFill>
          <a:ln w="571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52490" y="2202509"/>
            <a:ext cx="398339" cy="322465"/>
          </a:xfrm>
          <a:custGeom>
            <a:avLst/>
            <a:gdLst/>
            <a:ahLst/>
            <a:cxnLst>
              <a:cxn ang="0">
                <a:pos x="68" y="49"/>
              </a:cxn>
              <a:cxn ang="0">
                <a:pos x="63" y="55"/>
              </a:cxn>
              <a:cxn ang="0">
                <a:pos x="5" y="55"/>
              </a:cxn>
              <a:cxn ang="0">
                <a:pos x="0" y="49"/>
              </a:cxn>
              <a:cxn ang="0">
                <a:pos x="0" y="6"/>
              </a:cxn>
              <a:cxn ang="0">
                <a:pos x="5" y="0"/>
              </a:cxn>
              <a:cxn ang="0">
                <a:pos x="63" y="0"/>
              </a:cxn>
              <a:cxn ang="0">
                <a:pos x="68" y="6"/>
              </a:cxn>
              <a:cxn ang="0">
                <a:pos x="68" y="49"/>
              </a:cxn>
              <a:cxn ang="0">
                <a:pos x="5" y="5"/>
              </a:cxn>
              <a:cxn ang="0">
                <a:pos x="4" y="6"/>
              </a:cxn>
              <a:cxn ang="0">
                <a:pos x="4" y="49"/>
              </a:cxn>
              <a:cxn ang="0">
                <a:pos x="5" y="51"/>
              </a:cxn>
              <a:cxn ang="0">
                <a:pos x="63" y="51"/>
              </a:cxn>
              <a:cxn ang="0">
                <a:pos x="64" y="49"/>
              </a:cxn>
              <a:cxn ang="0">
                <a:pos x="64" y="6"/>
              </a:cxn>
              <a:cxn ang="0">
                <a:pos x="63" y="5"/>
              </a:cxn>
              <a:cxn ang="0">
                <a:pos x="5" y="5"/>
              </a:cxn>
              <a:cxn ang="0">
                <a:pos x="16" y="23"/>
              </a:cxn>
              <a:cxn ang="0">
                <a:pos x="9" y="16"/>
              </a:cxn>
              <a:cxn ang="0">
                <a:pos x="16" y="9"/>
              </a:cxn>
              <a:cxn ang="0">
                <a:pos x="23" y="16"/>
              </a:cxn>
              <a:cxn ang="0">
                <a:pos x="16" y="23"/>
              </a:cxn>
              <a:cxn ang="0">
                <a:pos x="59" y="46"/>
              </a:cxn>
              <a:cxn ang="0">
                <a:pos x="9" y="46"/>
              </a:cxn>
              <a:cxn ang="0">
                <a:pos x="9" y="39"/>
              </a:cxn>
              <a:cxn ang="0">
                <a:pos x="20" y="28"/>
              </a:cxn>
              <a:cxn ang="0">
                <a:pos x="26" y="33"/>
              </a:cxn>
              <a:cxn ang="0">
                <a:pos x="44" y="15"/>
              </a:cxn>
              <a:cxn ang="0">
                <a:pos x="59" y="30"/>
              </a:cxn>
              <a:cxn ang="0">
                <a:pos x="59" y="46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3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3"/>
                  <a:pt x="68" y="6"/>
                </a:cubicBezTo>
                <a:lnTo>
                  <a:pt x="68" y="49"/>
                </a:lnTo>
                <a:close/>
                <a:moveTo>
                  <a:pt x="5" y="5"/>
                </a:moveTo>
                <a:cubicBezTo>
                  <a:pt x="5" y="5"/>
                  <a:pt x="4" y="5"/>
                  <a:pt x="4" y="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0"/>
                  <a:pt x="5" y="51"/>
                  <a:pt x="5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4" y="50"/>
                  <a:pt x="64" y="49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5"/>
                  <a:pt x="63" y="5"/>
                  <a:pt x="63" y="5"/>
                </a:cubicBezTo>
                <a:lnTo>
                  <a:pt x="5" y="5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3"/>
                  <a:pt x="12" y="9"/>
                  <a:pt x="16" y="9"/>
                </a:cubicBezTo>
                <a:cubicBezTo>
                  <a:pt x="20" y="9"/>
                  <a:pt x="23" y="13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8"/>
                  <a:pt x="20" y="28"/>
                  <a:pt x="20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30"/>
                  <a:pt x="59" y="30"/>
                  <a:pt x="59" y="30"/>
                </a:cubicBezTo>
                <a:lnTo>
                  <a:pt x="59" y="4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66600" y="3713057"/>
            <a:ext cx="402411" cy="402411"/>
          </a:xfrm>
          <a:custGeom>
            <a:avLst/>
            <a:gdLst/>
            <a:ahLst/>
            <a:cxnLst>
              <a:cxn ang="0">
                <a:pos x="55" y="31"/>
              </a:cxn>
              <a:cxn ang="0">
                <a:pos x="54" y="33"/>
              </a:cxn>
              <a:cxn ang="0">
                <a:pos x="47" y="34"/>
              </a:cxn>
              <a:cxn ang="0">
                <a:pos x="46" y="37"/>
              </a:cxn>
              <a:cxn ang="0">
                <a:pos x="49" y="42"/>
              </a:cxn>
              <a:cxn ang="0">
                <a:pos x="50" y="43"/>
              </a:cxn>
              <a:cxn ang="0">
                <a:pos x="49" y="44"/>
              </a:cxn>
              <a:cxn ang="0">
                <a:pos x="43" y="50"/>
              </a:cxn>
              <a:cxn ang="0">
                <a:pos x="42" y="50"/>
              </a:cxn>
              <a:cxn ang="0">
                <a:pos x="37" y="46"/>
              </a:cxn>
              <a:cxn ang="0">
                <a:pos x="33" y="47"/>
              </a:cxn>
              <a:cxn ang="0">
                <a:pos x="32" y="54"/>
              </a:cxn>
              <a:cxn ang="0">
                <a:pos x="31" y="55"/>
              </a:cxn>
              <a:cxn ang="0">
                <a:pos x="23" y="55"/>
              </a:cxn>
              <a:cxn ang="0">
                <a:pos x="22" y="54"/>
              </a:cxn>
              <a:cxn ang="0">
                <a:pos x="21" y="47"/>
              </a:cxn>
              <a:cxn ang="0">
                <a:pos x="18" y="46"/>
              </a:cxn>
              <a:cxn ang="0">
                <a:pos x="13" y="50"/>
              </a:cxn>
              <a:cxn ang="0">
                <a:pos x="12" y="50"/>
              </a:cxn>
              <a:cxn ang="0">
                <a:pos x="11" y="50"/>
              </a:cxn>
              <a:cxn ang="0">
                <a:pos x="5" y="44"/>
              </a:cxn>
              <a:cxn ang="0">
                <a:pos x="5" y="43"/>
              </a:cxn>
              <a:cxn ang="0">
                <a:pos x="5" y="42"/>
              </a:cxn>
              <a:cxn ang="0">
                <a:pos x="9" y="37"/>
              </a:cxn>
              <a:cxn ang="0">
                <a:pos x="7" y="33"/>
              </a:cxn>
              <a:cxn ang="0">
                <a:pos x="1" y="33"/>
              </a:cxn>
              <a:cxn ang="0">
                <a:pos x="0" y="31"/>
              </a:cxn>
              <a:cxn ang="0">
                <a:pos x="0" y="23"/>
              </a:cxn>
              <a:cxn ang="0">
                <a:pos x="1" y="22"/>
              </a:cxn>
              <a:cxn ang="0">
                <a:pos x="7" y="21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2" y="5"/>
              </a:cxn>
              <a:cxn ang="0">
                <a:pos x="13" y="5"/>
              </a:cxn>
              <a:cxn ang="0">
                <a:pos x="18" y="9"/>
              </a:cxn>
              <a:cxn ang="0">
                <a:pos x="21" y="8"/>
              </a:cxn>
              <a:cxn ang="0">
                <a:pos x="22" y="1"/>
              </a:cxn>
              <a:cxn ang="0">
                <a:pos x="23" y="0"/>
              </a:cxn>
              <a:cxn ang="0">
                <a:pos x="31" y="0"/>
              </a:cxn>
              <a:cxn ang="0">
                <a:pos x="32" y="1"/>
              </a:cxn>
              <a:cxn ang="0">
                <a:pos x="33" y="8"/>
              </a:cxn>
              <a:cxn ang="0">
                <a:pos x="37" y="9"/>
              </a:cxn>
              <a:cxn ang="0">
                <a:pos x="42" y="5"/>
              </a:cxn>
              <a:cxn ang="0">
                <a:pos x="43" y="5"/>
              </a:cxn>
              <a:cxn ang="0">
                <a:pos x="43" y="5"/>
              </a:cxn>
              <a:cxn ang="0">
                <a:pos x="49" y="11"/>
              </a:cxn>
              <a:cxn ang="0">
                <a:pos x="50" y="12"/>
              </a:cxn>
              <a:cxn ang="0">
                <a:pos x="49" y="13"/>
              </a:cxn>
              <a:cxn ang="0">
                <a:pos x="46" y="18"/>
              </a:cxn>
              <a:cxn ang="0">
                <a:pos x="47" y="21"/>
              </a:cxn>
              <a:cxn ang="0">
                <a:pos x="54" y="22"/>
              </a:cxn>
              <a:cxn ang="0">
                <a:pos x="55" y="23"/>
              </a:cxn>
              <a:cxn ang="0">
                <a:pos x="55" y="31"/>
              </a:cxn>
              <a:cxn ang="0">
                <a:pos x="27" y="18"/>
              </a:cxn>
              <a:cxn ang="0">
                <a:pos x="18" y="27"/>
              </a:cxn>
              <a:cxn ang="0">
                <a:pos x="27" y="36"/>
              </a:cxn>
              <a:cxn ang="0">
                <a:pos x="36" y="27"/>
              </a:cxn>
              <a:cxn ang="0">
                <a:pos x="27" y="18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72079" y="2174839"/>
            <a:ext cx="408708" cy="354387"/>
          </a:xfrm>
          <a:custGeom>
            <a:avLst/>
            <a:gdLst/>
            <a:ahLst/>
            <a:cxnLst>
              <a:cxn ang="0">
                <a:pos x="73" y="19"/>
              </a:cxn>
              <a:cxn ang="0">
                <a:pos x="73" y="53"/>
              </a:cxn>
              <a:cxn ang="0">
                <a:pos x="64" y="63"/>
              </a:cxn>
              <a:cxn ang="0">
                <a:pos x="10" y="63"/>
              </a:cxn>
              <a:cxn ang="0">
                <a:pos x="0" y="53"/>
              </a:cxn>
              <a:cxn ang="0">
                <a:pos x="0" y="19"/>
              </a:cxn>
              <a:cxn ang="0">
                <a:pos x="10" y="9"/>
              </a:cxn>
              <a:cxn ang="0">
                <a:pos x="19" y="9"/>
              </a:cxn>
              <a:cxn ang="0">
                <a:pos x="21" y="4"/>
              </a:cxn>
              <a:cxn ang="0">
                <a:pos x="27" y="0"/>
              </a:cxn>
              <a:cxn ang="0">
                <a:pos x="47" y="0"/>
              </a:cxn>
              <a:cxn ang="0">
                <a:pos x="53" y="4"/>
              </a:cxn>
              <a:cxn ang="0">
                <a:pos x="55" y="9"/>
              </a:cxn>
              <a:cxn ang="0">
                <a:pos x="64" y="9"/>
              </a:cxn>
              <a:cxn ang="0">
                <a:pos x="73" y="19"/>
              </a:cxn>
              <a:cxn ang="0">
                <a:pos x="54" y="36"/>
              </a:cxn>
              <a:cxn ang="0">
                <a:pos x="37" y="19"/>
              </a:cxn>
              <a:cxn ang="0">
                <a:pos x="20" y="36"/>
              </a:cxn>
              <a:cxn ang="0">
                <a:pos x="37" y="53"/>
              </a:cxn>
              <a:cxn ang="0">
                <a:pos x="54" y="36"/>
              </a:cxn>
              <a:cxn ang="0">
                <a:pos x="48" y="36"/>
              </a:cxn>
              <a:cxn ang="0">
                <a:pos x="37" y="47"/>
              </a:cxn>
              <a:cxn ang="0">
                <a:pos x="26" y="36"/>
              </a:cxn>
              <a:cxn ang="0">
                <a:pos x="37" y="25"/>
              </a:cxn>
              <a:cxn ang="0">
                <a:pos x="48" y="36"/>
              </a:cxn>
            </a:cxnLst>
            <a:rect l="0" t="0" r="r" b="b"/>
            <a:pathLst>
              <a:path w="73" h="63">
                <a:moveTo>
                  <a:pt x="73" y="19"/>
                </a:moveTo>
                <a:cubicBezTo>
                  <a:pt x="73" y="53"/>
                  <a:pt x="73" y="53"/>
                  <a:pt x="73" y="53"/>
                </a:cubicBezTo>
                <a:cubicBezTo>
                  <a:pt x="73" y="58"/>
                  <a:pt x="69" y="63"/>
                  <a:pt x="64" y="63"/>
                </a:cubicBezTo>
                <a:cubicBezTo>
                  <a:pt x="10" y="63"/>
                  <a:pt x="10" y="63"/>
                  <a:pt x="10" y="63"/>
                </a:cubicBezTo>
                <a:cubicBezTo>
                  <a:pt x="5" y="63"/>
                  <a:pt x="0" y="58"/>
                  <a:pt x="0" y="53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4"/>
                  <a:pt x="5" y="9"/>
                  <a:pt x="10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21" y="4"/>
                  <a:pt x="21" y="4"/>
                  <a:pt x="21" y="4"/>
                </a:cubicBezTo>
                <a:cubicBezTo>
                  <a:pt x="22" y="2"/>
                  <a:pt x="25" y="0"/>
                  <a:pt x="2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9" y="0"/>
                  <a:pt x="52" y="2"/>
                  <a:pt x="53" y="4"/>
                </a:cubicBezTo>
                <a:cubicBezTo>
                  <a:pt x="55" y="9"/>
                  <a:pt x="55" y="9"/>
                  <a:pt x="55" y="9"/>
                </a:cubicBezTo>
                <a:cubicBezTo>
                  <a:pt x="64" y="9"/>
                  <a:pt x="64" y="9"/>
                  <a:pt x="64" y="9"/>
                </a:cubicBezTo>
                <a:cubicBezTo>
                  <a:pt x="69" y="9"/>
                  <a:pt x="73" y="14"/>
                  <a:pt x="73" y="19"/>
                </a:cubicBezTo>
                <a:close/>
                <a:moveTo>
                  <a:pt x="54" y="36"/>
                </a:moveTo>
                <a:cubicBezTo>
                  <a:pt x="54" y="27"/>
                  <a:pt x="46" y="19"/>
                  <a:pt x="37" y="19"/>
                </a:cubicBezTo>
                <a:cubicBezTo>
                  <a:pt x="28" y="19"/>
                  <a:pt x="20" y="27"/>
                  <a:pt x="20" y="36"/>
                </a:cubicBezTo>
                <a:cubicBezTo>
                  <a:pt x="20" y="46"/>
                  <a:pt x="28" y="53"/>
                  <a:pt x="37" y="53"/>
                </a:cubicBezTo>
                <a:cubicBezTo>
                  <a:pt x="46" y="53"/>
                  <a:pt x="54" y="46"/>
                  <a:pt x="54" y="36"/>
                </a:cubicBezTo>
                <a:close/>
                <a:moveTo>
                  <a:pt x="48" y="36"/>
                </a:moveTo>
                <a:cubicBezTo>
                  <a:pt x="48" y="42"/>
                  <a:pt x="43" y="47"/>
                  <a:pt x="37" y="47"/>
                </a:cubicBezTo>
                <a:cubicBezTo>
                  <a:pt x="31" y="47"/>
                  <a:pt x="26" y="42"/>
                  <a:pt x="26" y="36"/>
                </a:cubicBezTo>
                <a:cubicBezTo>
                  <a:pt x="26" y="30"/>
                  <a:pt x="31" y="25"/>
                  <a:pt x="37" y="25"/>
                </a:cubicBezTo>
                <a:cubicBezTo>
                  <a:pt x="43" y="25"/>
                  <a:pt x="48" y="30"/>
                  <a:pt x="48" y="36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86188" y="3740838"/>
            <a:ext cx="350006" cy="252385"/>
          </a:xfrm>
          <a:custGeom>
            <a:avLst/>
            <a:gdLst/>
            <a:ahLst/>
            <a:cxnLst>
              <a:cxn ang="0">
                <a:pos x="67" y="41"/>
              </a:cxn>
              <a:cxn ang="0">
                <a:pos x="59" y="48"/>
              </a:cxn>
              <a:cxn ang="0">
                <a:pos x="34" y="49"/>
              </a:cxn>
              <a:cxn ang="0">
                <a:pos x="8" y="48"/>
              </a:cxn>
              <a:cxn ang="0">
                <a:pos x="1" y="41"/>
              </a:cxn>
              <a:cxn ang="0">
                <a:pos x="0" y="25"/>
              </a:cxn>
              <a:cxn ang="0">
                <a:pos x="1" y="8"/>
              </a:cxn>
              <a:cxn ang="0">
                <a:pos x="8" y="1"/>
              </a:cxn>
              <a:cxn ang="0">
                <a:pos x="34" y="0"/>
              </a:cxn>
              <a:cxn ang="0">
                <a:pos x="59" y="1"/>
              </a:cxn>
              <a:cxn ang="0">
                <a:pos x="67" y="8"/>
              </a:cxn>
              <a:cxn ang="0">
                <a:pos x="68" y="25"/>
              </a:cxn>
              <a:cxn ang="0">
                <a:pos x="67" y="41"/>
              </a:cxn>
              <a:cxn ang="0">
                <a:pos x="47" y="23"/>
              </a:cxn>
              <a:cxn ang="0">
                <a:pos x="28" y="11"/>
              </a:cxn>
              <a:cxn ang="0">
                <a:pos x="25" y="10"/>
              </a:cxn>
              <a:cxn ang="0">
                <a:pos x="24" y="13"/>
              </a:cxn>
              <a:cxn ang="0">
                <a:pos x="24" y="37"/>
              </a:cxn>
              <a:cxn ang="0">
                <a:pos x="25" y="39"/>
              </a:cxn>
              <a:cxn ang="0">
                <a:pos x="26" y="39"/>
              </a:cxn>
              <a:cxn ang="0">
                <a:pos x="28" y="39"/>
              </a:cxn>
              <a:cxn ang="0">
                <a:pos x="47" y="27"/>
              </a:cxn>
              <a:cxn ang="0">
                <a:pos x="48" y="25"/>
              </a:cxn>
              <a:cxn ang="0">
                <a:pos x="47" y="23"/>
              </a:cxn>
            </a:cxnLst>
            <a:rect l="0" t="0" r="r" b="b"/>
            <a:pathLst>
              <a:path w="68" h="49">
                <a:moveTo>
                  <a:pt x="67" y="41"/>
                </a:moveTo>
                <a:cubicBezTo>
                  <a:pt x="66" y="45"/>
                  <a:pt x="63" y="48"/>
                  <a:pt x="59" y="48"/>
                </a:cubicBezTo>
                <a:cubicBezTo>
                  <a:pt x="51" y="49"/>
                  <a:pt x="42" y="49"/>
                  <a:pt x="34" y="49"/>
                </a:cubicBezTo>
                <a:cubicBezTo>
                  <a:pt x="25" y="49"/>
                  <a:pt x="17" y="49"/>
                  <a:pt x="8" y="48"/>
                </a:cubicBezTo>
                <a:cubicBezTo>
                  <a:pt x="5" y="48"/>
                  <a:pt x="2" y="45"/>
                  <a:pt x="1" y="41"/>
                </a:cubicBezTo>
                <a:cubicBezTo>
                  <a:pt x="0" y="36"/>
                  <a:pt x="0" y="30"/>
                  <a:pt x="0" y="25"/>
                </a:cubicBezTo>
                <a:cubicBezTo>
                  <a:pt x="0" y="19"/>
                  <a:pt x="0" y="14"/>
                  <a:pt x="1" y="8"/>
                </a:cubicBezTo>
                <a:cubicBezTo>
                  <a:pt x="2" y="5"/>
                  <a:pt x="5" y="2"/>
                  <a:pt x="8" y="1"/>
                </a:cubicBezTo>
                <a:cubicBezTo>
                  <a:pt x="17" y="0"/>
                  <a:pt x="25" y="0"/>
                  <a:pt x="34" y="0"/>
                </a:cubicBezTo>
                <a:cubicBezTo>
                  <a:pt x="42" y="0"/>
                  <a:pt x="51" y="0"/>
                  <a:pt x="59" y="1"/>
                </a:cubicBezTo>
                <a:cubicBezTo>
                  <a:pt x="63" y="2"/>
                  <a:pt x="66" y="5"/>
                  <a:pt x="67" y="8"/>
                </a:cubicBezTo>
                <a:cubicBezTo>
                  <a:pt x="68" y="14"/>
                  <a:pt x="68" y="19"/>
                  <a:pt x="68" y="25"/>
                </a:cubicBezTo>
                <a:cubicBezTo>
                  <a:pt x="68" y="30"/>
                  <a:pt x="68" y="36"/>
                  <a:pt x="67" y="41"/>
                </a:cubicBezTo>
                <a:close/>
                <a:moveTo>
                  <a:pt x="47" y="23"/>
                </a:moveTo>
                <a:cubicBezTo>
                  <a:pt x="28" y="11"/>
                  <a:pt x="28" y="11"/>
                  <a:pt x="28" y="11"/>
                </a:cubicBezTo>
                <a:cubicBezTo>
                  <a:pt x="27" y="10"/>
                  <a:pt x="26" y="10"/>
                  <a:pt x="25" y="10"/>
                </a:cubicBezTo>
                <a:cubicBezTo>
                  <a:pt x="25" y="11"/>
                  <a:pt x="24" y="12"/>
                  <a:pt x="24" y="13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5" y="39"/>
                  <a:pt x="25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7" y="39"/>
                  <a:pt x="27" y="39"/>
                  <a:pt x="28" y="39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6"/>
                  <a:pt x="48" y="26"/>
                  <a:pt x="48" y="25"/>
                </a:cubicBezTo>
                <a:cubicBezTo>
                  <a:pt x="48" y="24"/>
                  <a:pt x="48" y="23"/>
                  <a:pt x="47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544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50" b="0" i="0" u="none" strike="noStrike" kern="1200" cap="none" spc="0" normalizeH="0" baseline="0" noProof="0">
              <a:ln>
                <a:noFill/>
              </a:ln>
              <a:solidFill>
                <a:srgbClr val="7375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346086" y="3348450"/>
            <a:ext cx="3161561" cy="1089280"/>
            <a:chOff x="1385794" y="4403345"/>
            <a:chExt cx="3161561" cy="1089280"/>
          </a:xfrm>
        </p:grpSpPr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1385794" y="4753961"/>
              <a:ext cx="31184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3068168" y="4403345"/>
              <a:ext cx="1479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</a:t>
              </a: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346086" y="1876774"/>
            <a:ext cx="3161561" cy="1089280"/>
            <a:chOff x="1385794" y="4403345"/>
            <a:chExt cx="3161561" cy="1089280"/>
          </a:xfrm>
        </p:grpSpPr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1385794" y="4753961"/>
              <a:ext cx="31184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3068168" y="4403345"/>
              <a:ext cx="1479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</a:t>
              </a: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8809140" y="3345132"/>
            <a:ext cx="3118467" cy="1079615"/>
            <a:chOff x="1385794" y="4413010"/>
            <a:chExt cx="3118467" cy="1079615"/>
          </a:xfrm>
        </p:grpSpPr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1385794" y="4753961"/>
              <a:ext cx="31184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1385794" y="4413010"/>
              <a:ext cx="1479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</a:t>
              </a: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8809140" y="1863955"/>
            <a:ext cx="3118467" cy="1089116"/>
            <a:chOff x="1385794" y="4403509"/>
            <a:chExt cx="3118467" cy="1089116"/>
          </a:xfrm>
        </p:grpSpPr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1385794" y="4753961"/>
              <a:ext cx="311846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。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1385794" y="4403509"/>
              <a:ext cx="1479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</a:t>
              </a: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4927600" y="1757680"/>
            <a:ext cx="2302971" cy="4075961"/>
            <a:chOff x="4927601" y="1757680"/>
            <a:chExt cx="2275840" cy="4027943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>
              <a:off x="4927601" y="1757680"/>
              <a:ext cx="2275840" cy="400304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 rot="10800000">
              <a:off x="4927601" y="1782583"/>
              <a:ext cx="2275840" cy="4003040"/>
            </a:xfrm>
            <a:prstGeom prst="rtTriangle">
              <a:avLst/>
            </a:prstGeom>
            <a:solidFill>
              <a:srgbClr val="3276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5869052" y="3571561"/>
            <a:ext cx="513603" cy="573407"/>
            <a:chOff x="6016626" y="5110164"/>
            <a:chExt cx="231775" cy="258763"/>
          </a:xfrm>
          <a:solidFill>
            <a:schemeClr val="bg1"/>
          </a:solidFill>
        </p:grpSpPr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798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76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/>
          <p:nvPr/>
        </p:nvSpPr>
        <p:spPr>
          <a:xfrm>
            <a:off x="5329917" y="1022167"/>
            <a:ext cx="1843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prstClr val="white"/>
                </a:solidFill>
              </a:rPr>
              <a:t>CONTENTS</a:t>
            </a:r>
            <a:endParaRPr lang="zh-CN" altLang="en-US" sz="2800" dirty="0">
              <a:solidFill>
                <a:prstClr val="white"/>
              </a:solidFill>
            </a:endParaRPr>
          </a:p>
        </p:txBody>
      </p:sp>
      <p:cxnSp>
        <p:nvCxnSpPr>
          <p:cNvPr id="5" name="出自【趣你的PPT】(微信:qunideppt)：最优质的PPT资源库"/>
          <p:cNvCxnSpPr/>
          <p:nvPr/>
        </p:nvCxnSpPr>
        <p:spPr>
          <a:xfrm>
            <a:off x="7173233" y="1283777"/>
            <a:ext cx="20029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出自【趣你的PPT】(微信:qunideppt)：最优质的PPT资源库"/>
          <p:cNvCxnSpPr/>
          <p:nvPr/>
        </p:nvCxnSpPr>
        <p:spPr>
          <a:xfrm>
            <a:off x="3210833" y="1283777"/>
            <a:ext cx="20029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出自【趣你的PPT】(微信:qunideppt)：最优质的PPT资源库"/>
          <p:cNvSpPr/>
          <p:nvPr/>
        </p:nvSpPr>
        <p:spPr>
          <a:xfrm rot="2534968">
            <a:off x="-864221" y="2914361"/>
            <a:ext cx="3213100" cy="3925470"/>
          </a:xfrm>
          <a:custGeom>
            <a:avLst/>
            <a:gdLst>
              <a:gd name="connsiteX0" fmla="*/ 0 w 3213100"/>
              <a:gd name="connsiteY0" fmla="*/ 0 h 3925470"/>
              <a:gd name="connsiteX1" fmla="*/ 3213100 w 3213100"/>
              <a:gd name="connsiteY1" fmla="*/ 0 h 3925470"/>
              <a:gd name="connsiteX2" fmla="*/ 3213100 w 3213100"/>
              <a:gd name="connsiteY2" fmla="*/ 3179561 h 3925470"/>
              <a:gd name="connsiteX3" fmla="*/ 2391903 w 3213100"/>
              <a:gd name="connsiteY3" fmla="*/ 3925470 h 3925470"/>
              <a:gd name="connsiteX4" fmla="*/ 0 w 3213100"/>
              <a:gd name="connsiteY4" fmla="*/ 1292141 h 3925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100" h="3925470">
                <a:moveTo>
                  <a:pt x="0" y="0"/>
                </a:moveTo>
                <a:lnTo>
                  <a:pt x="3213100" y="0"/>
                </a:lnTo>
                <a:lnTo>
                  <a:pt x="3213100" y="3179561"/>
                </a:lnTo>
                <a:lnTo>
                  <a:pt x="2391903" y="3925470"/>
                </a:lnTo>
                <a:lnTo>
                  <a:pt x="0" y="1292141"/>
                </a:lnTo>
                <a:close/>
              </a:path>
            </a:pathLst>
          </a:cu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9280746" y="2286000"/>
            <a:ext cx="471487" cy="665163"/>
          </a:xfrm>
          <a:custGeom>
            <a:avLst/>
            <a:gdLst>
              <a:gd name="connsiteX0" fmla="*/ 0 w 471055"/>
              <a:gd name="connsiteY0" fmla="*/ 0 h 665018"/>
              <a:gd name="connsiteX1" fmla="*/ 471055 w 471055"/>
              <a:gd name="connsiteY1" fmla="*/ 457200 h 665018"/>
              <a:gd name="connsiteX2" fmla="*/ 110836 w 471055"/>
              <a:gd name="connsiteY2" fmla="*/ 665018 h 665018"/>
              <a:gd name="connsiteX3" fmla="*/ 0 w 471055"/>
              <a:gd name="connsiteY3" fmla="*/ 0 h 66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055" h="665018">
                <a:moveTo>
                  <a:pt x="0" y="0"/>
                </a:moveTo>
                <a:lnTo>
                  <a:pt x="471055" y="457200"/>
                </a:lnTo>
                <a:lnTo>
                  <a:pt x="110836" y="66501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10594509" y="5098261"/>
            <a:ext cx="442912" cy="650875"/>
          </a:xfrm>
          <a:custGeom>
            <a:avLst/>
            <a:gdLst>
              <a:gd name="connsiteX0" fmla="*/ 277091 w 443346"/>
              <a:gd name="connsiteY0" fmla="*/ 0 h 651164"/>
              <a:gd name="connsiteX1" fmla="*/ 443346 w 443346"/>
              <a:gd name="connsiteY1" fmla="*/ 512618 h 651164"/>
              <a:gd name="connsiteX2" fmla="*/ 0 w 443346"/>
              <a:gd name="connsiteY2" fmla="*/ 651164 h 651164"/>
              <a:gd name="connsiteX3" fmla="*/ 277091 w 443346"/>
              <a:gd name="connsiteY3" fmla="*/ 0 h 65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346" h="651164">
                <a:moveTo>
                  <a:pt x="277091" y="0"/>
                </a:moveTo>
                <a:lnTo>
                  <a:pt x="443346" y="512618"/>
                </a:lnTo>
                <a:lnTo>
                  <a:pt x="0" y="651164"/>
                </a:lnTo>
                <a:lnTo>
                  <a:pt x="277091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4495430" y="2624465"/>
            <a:ext cx="392113" cy="349250"/>
          </a:xfrm>
          <a:custGeom>
            <a:avLst/>
            <a:gdLst>
              <a:gd name="connsiteX0" fmla="*/ 0 w 637309"/>
              <a:gd name="connsiteY0" fmla="*/ 235527 h 568036"/>
              <a:gd name="connsiteX1" fmla="*/ 637309 w 637309"/>
              <a:gd name="connsiteY1" fmla="*/ 0 h 568036"/>
              <a:gd name="connsiteX2" fmla="*/ 318655 w 637309"/>
              <a:gd name="connsiteY2" fmla="*/ 568036 h 568036"/>
              <a:gd name="connsiteX3" fmla="*/ 318655 w 637309"/>
              <a:gd name="connsiteY3" fmla="*/ 332509 h 568036"/>
              <a:gd name="connsiteX4" fmla="*/ 0 w 637309"/>
              <a:gd name="connsiteY4" fmla="*/ 235527 h 56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7309" h="568036">
                <a:moveTo>
                  <a:pt x="0" y="235527"/>
                </a:moveTo>
                <a:lnTo>
                  <a:pt x="637309" y="0"/>
                </a:lnTo>
                <a:lnTo>
                  <a:pt x="318655" y="568036"/>
                </a:lnTo>
                <a:lnTo>
                  <a:pt x="318655" y="332509"/>
                </a:lnTo>
                <a:lnTo>
                  <a:pt x="0" y="2355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4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055818" y="2491115"/>
            <a:ext cx="22012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  <a:endParaRPr lang="zh-CN" altLang="en-US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055818" y="3272844"/>
            <a:ext cx="22012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、自我评价</a:t>
            </a:r>
          </a:p>
        </p:txBody>
      </p:sp>
      <p:sp>
        <p:nvSpPr>
          <p:cNvPr id="4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064209" y="4052985"/>
            <a:ext cx="25603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、反思与经验</a:t>
            </a:r>
          </a:p>
        </p:txBody>
      </p:sp>
      <p:sp>
        <p:nvSpPr>
          <p:cNvPr id="5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016130" y="4836651"/>
            <a:ext cx="32784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、工作规划和展望</a:t>
            </a:r>
          </a:p>
        </p:txBody>
      </p:sp>
      <p:sp>
        <p:nvSpPr>
          <p:cNvPr id="51" name="出自【趣你的PPT】(微信:qunideppt)：最优质的PPT资源库"/>
          <p:cNvSpPr/>
          <p:nvPr/>
        </p:nvSpPr>
        <p:spPr>
          <a:xfrm>
            <a:off x="4481143" y="3437944"/>
            <a:ext cx="392112" cy="349250"/>
          </a:xfrm>
          <a:custGeom>
            <a:avLst/>
            <a:gdLst>
              <a:gd name="connsiteX0" fmla="*/ 0 w 637309"/>
              <a:gd name="connsiteY0" fmla="*/ 235527 h 568036"/>
              <a:gd name="connsiteX1" fmla="*/ 637309 w 637309"/>
              <a:gd name="connsiteY1" fmla="*/ 0 h 568036"/>
              <a:gd name="connsiteX2" fmla="*/ 318655 w 637309"/>
              <a:gd name="connsiteY2" fmla="*/ 568036 h 568036"/>
              <a:gd name="connsiteX3" fmla="*/ 318655 w 637309"/>
              <a:gd name="connsiteY3" fmla="*/ 332509 h 568036"/>
              <a:gd name="connsiteX4" fmla="*/ 0 w 637309"/>
              <a:gd name="connsiteY4" fmla="*/ 235527 h 56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7309" h="568036">
                <a:moveTo>
                  <a:pt x="0" y="235527"/>
                </a:moveTo>
                <a:lnTo>
                  <a:pt x="637309" y="0"/>
                </a:lnTo>
                <a:lnTo>
                  <a:pt x="318655" y="568036"/>
                </a:lnTo>
                <a:lnTo>
                  <a:pt x="318655" y="332509"/>
                </a:lnTo>
                <a:lnTo>
                  <a:pt x="0" y="2355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出自【趣你的PPT】(微信:qunideppt)：最优质的PPT资源库"/>
          <p:cNvSpPr/>
          <p:nvPr/>
        </p:nvSpPr>
        <p:spPr>
          <a:xfrm>
            <a:off x="4513346" y="4183160"/>
            <a:ext cx="392113" cy="349250"/>
          </a:xfrm>
          <a:custGeom>
            <a:avLst/>
            <a:gdLst>
              <a:gd name="connsiteX0" fmla="*/ 0 w 637309"/>
              <a:gd name="connsiteY0" fmla="*/ 235527 h 568036"/>
              <a:gd name="connsiteX1" fmla="*/ 637309 w 637309"/>
              <a:gd name="connsiteY1" fmla="*/ 0 h 568036"/>
              <a:gd name="connsiteX2" fmla="*/ 318655 w 637309"/>
              <a:gd name="connsiteY2" fmla="*/ 568036 h 568036"/>
              <a:gd name="connsiteX3" fmla="*/ 318655 w 637309"/>
              <a:gd name="connsiteY3" fmla="*/ 332509 h 568036"/>
              <a:gd name="connsiteX4" fmla="*/ 0 w 637309"/>
              <a:gd name="connsiteY4" fmla="*/ 235527 h 56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7309" h="568036">
                <a:moveTo>
                  <a:pt x="0" y="235527"/>
                </a:moveTo>
                <a:lnTo>
                  <a:pt x="637309" y="0"/>
                </a:lnTo>
                <a:lnTo>
                  <a:pt x="318655" y="568036"/>
                </a:lnTo>
                <a:lnTo>
                  <a:pt x="318655" y="332509"/>
                </a:lnTo>
                <a:lnTo>
                  <a:pt x="0" y="2355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>
            <a:off x="4495430" y="4968413"/>
            <a:ext cx="392112" cy="349250"/>
          </a:xfrm>
          <a:custGeom>
            <a:avLst/>
            <a:gdLst>
              <a:gd name="connsiteX0" fmla="*/ 0 w 637309"/>
              <a:gd name="connsiteY0" fmla="*/ 235527 h 568036"/>
              <a:gd name="connsiteX1" fmla="*/ 637309 w 637309"/>
              <a:gd name="connsiteY1" fmla="*/ 0 h 568036"/>
              <a:gd name="connsiteX2" fmla="*/ 318655 w 637309"/>
              <a:gd name="connsiteY2" fmla="*/ 568036 h 568036"/>
              <a:gd name="connsiteX3" fmla="*/ 318655 w 637309"/>
              <a:gd name="connsiteY3" fmla="*/ 332509 h 568036"/>
              <a:gd name="connsiteX4" fmla="*/ 0 w 637309"/>
              <a:gd name="connsiteY4" fmla="*/ 235527 h 568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7309" h="568036">
                <a:moveTo>
                  <a:pt x="0" y="235527"/>
                </a:moveTo>
                <a:lnTo>
                  <a:pt x="637309" y="0"/>
                </a:lnTo>
                <a:lnTo>
                  <a:pt x="318655" y="568036"/>
                </a:lnTo>
                <a:lnTo>
                  <a:pt x="318655" y="332509"/>
                </a:lnTo>
                <a:lnTo>
                  <a:pt x="0" y="2355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36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12700" y="292100"/>
            <a:ext cx="165100" cy="457200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49173" y="292100"/>
            <a:ext cx="293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1510476" y="4417119"/>
            <a:ext cx="740228" cy="740228"/>
          </a:xfrm>
          <a:prstGeom prst="flowChartConnector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7" name="出自【趣你的PPT】(微信:qunideppt)：最优质的PPT资源库"/>
          <p:cNvCxnSpPr/>
          <p:nvPr/>
        </p:nvCxnSpPr>
        <p:spPr>
          <a:xfrm flipV="1">
            <a:off x="2250704" y="3339434"/>
            <a:ext cx="909598" cy="1034142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出自【趣你的PPT】(微信:qunideppt)：最优质的PPT资源库"/>
          <p:cNvSpPr/>
          <p:nvPr/>
        </p:nvSpPr>
        <p:spPr>
          <a:xfrm>
            <a:off x="4848939" y="4417119"/>
            <a:ext cx="740228" cy="740228"/>
          </a:xfrm>
          <a:prstGeom prst="flowChartConnector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9" name="出自【趣你的PPT】(微信:qunideppt)：最优质的PPT资源库"/>
          <p:cNvCxnSpPr/>
          <p:nvPr/>
        </p:nvCxnSpPr>
        <p:spPr>
          <a:xfrm flipV="1">
            <a:off x="5589167" y="3339434"/>
            <a:ext cx="909598" cy="1034142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/>
          <p:nvPr/>
        </p:nvSpPr>
        <p:spPr>
          <a:xfrm>
            <a:off x="8187403" y="4417119"/>
            <a:ext cx="740228" cy="740228"/>
          </a:xfrm>
          <a:prstGeom prst="flowChartConnector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 flipV="1">
            <a:off x="8927631" y="3339434"/>
            <a:ext cx="909598" cy="1034142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/>
          <p:nvPr/>
        </p:nvSpPr>
        <p:spPr>
          <a:xfrm rot="5400000">
            <a:off x="3244295" y="2665693"/>
            <a:ext cx="740228" cy="740228"/>
          </a:xfrm>
          <a:prstGeom prst="flowChart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" name="出自【趣你的PPT】(微信:qunideppt)：最优质的PPT资源库"/>
          <p:cNvCxnSpPr/>
          <p:nvPr/>
        </p:nvCxnSpPr>
        <p:spPr>
          <a:xfrm rot="5400000" flipV="1">
            <a:off x="4090338" y="3343649"/>
            <a:ext cx="909598" cy="1034142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出自【趣你的PPT】(微信:qunideppt)：最优质的PPT资源库"/>
          <p:cNvSpPr/>
          <p:nvPr/>
        </p:nvSpPr>
        <p:spPr>
          <a:xfrm rot="5400000">
            <a:off x="6582758" y="2665694"/>
            <a:ext cx="740228" cy="740228"/>
          </a:xfrm>
          <a:prstGeom prst="flowChart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5" name="出自【趣你的PPT】(微信:qunideppt)：最优质的PPT资源库"/>
          <p:cNvCxnSpPr/>
          <p:nvPr/>
        </p:nvCxnSpPr>
        <p:spPr>
          <a:xfrm rot="5400000" flipV="1">
            <a:off x="7428801" y="3343649"/>
            <a:ext cx="909598" cy="1034142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出自【趣你的PPT】(微信:qunideppt)：最优质的PPT资源库"/>
          <p:cNvSpPr/>
          <p:nvPr/>
        </p:nvSpPr>
        <p:spPr>
          <a:xfrm rot="5400000">
            <a:off x="9921223" y="2665694"/>
            <a:ext cx="740228" cy="740228"/>
          </a:xfrm>
          <a:prstGeom prst="flowChart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8426548" y="4658754"/>
            <a:ext cx="261938" cy="261938"/>
          </a:xfrm>
          <a:custGeom>
            <a:avLst/>
            <a:gdLst>
              <a:gd name="T0" fmla="*/ 268 w 290"/>
              <a:gd name="T1" fmla="*/ 181 h 290"/>
              <a:gd name="T2" fmla="*/ 217 w 290"/>
              <a:gd name="T3" fmla="*/ 186 h 290"/>
              <a:gd name="T4" fmla="*/ 159 w 290"/>
              <a:gd name="T5" fmla="*/ 127 h 290"/>
              <a:gd name="T6" fmla="*/ 287 w 290"/>
              <a:gd name="T7" fmla="*/ 50 h 290"/>
              <a:gd name="T8" fmla="*/ 265 w 290"/>
              <a:gd name="T9" fmla="*/ 28 h 290"/>
              <a:gd name="T10" fmla="*/ 101 w 290"/>
              <a:gd name="T11" fmla="*/ 70 h 290"/>
              <a:gd name="T12" fmla="*/ 41 w 290"/>
              <a:gd name="T13" fmla="*/ 9 h 290"/>
              <a:gd name="T14" fmla="*/ 9 w 290"/>
              <a:gd name="T15" fmla="*/ 9 h 290"/>
              <a:gd name="T16" fmla="*/ 9 w 290"/>
              <a:gd name="T17" fmla="*/ 41 h 290"/>
              <a:gd name="T18" fmla="*/ 70 w 290"/>
              <a:gd name="T19" fmla="*/ 101 h 290"/>
              <a:gd name="T20" fmla="*/ 28 w 290"/>
              <a:gd name="T21" fmla="*/ 265 h 290"/>
              <a:gd name="T22" fmla="*/ 50 w 290"/>
              <a:gd name="T23" fmla="*/ 287 h 290"/>
              <a:gd name="T24" fmla="*/ 127 w 290"/>
              <a:gd name="T25" fmla="*/ 159 h 290"/>
              <a:gd name="T26" fmla="*/ 185 w 290"/>
              <a:gd name="T27" fmla="*/ 217 h 290"/>
              <a:gd name="T28" fmla="*/ 181 w 290"/>
              <a:gd name="T29" fmla="*/ 269 h 290"/>
              <a:gd name="T30" fmla="*/ 203 w 290"/>
              <a:gd name="T31" fmla="*/ 290 h 290"/>
              <a:gd name="T32" fmla="*/ 234 w 290"/>
              <a:gd name="T33" fmla="*/ 234 h 290"/>
              <a:gd name="T34" fmla="*/ 290 w 290"/>
              <a:gd name="T35" fmla="*/ 203 h 290"/>
              <a:gd name="T36" fmla="*/ 268 w 290"/>
              <a:gd name="T37" fmla="*/ 181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90" h="290">
                <a:moveTo>
                  <a:pt x="268" y="181"/>
                </a:moveTo>
                <a:cubicBezTo>
                  <a:pt x="217" y="186"/>
                  <a:pt x="217" y="186"/>
                  <a:pt x="217" y="186"/>
                </a:cubicBezTo>
                <a:cubicBezTo>
                  <a:pt x="159" y="127"/>
                  <a:pt x="159" y="127"/>
                  <a:pt x="159" y="127"/>
                </a:cubicBezTo>
                <a:cubicBezTo>
                  <a:pt x="287" y="50"/>
                  <a:pt x="287" y="50"/>
                  <a:pt x="287" y="50"/>
                </a:cubicBezTo>
                <a:cubicBezTo>
                  <a:pt x="265" y="28"/>
                  <a:pt x="265" y="28"/>
                  <a:pt x="265" y="28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41" y="9"/>
                  <a:pt x="41" y="9"/>
                  <a:pt x="41" y="9"/>
                </a:cubicBezTo>
                <a:cubicBezTo>
                  <a:pt x="32" y="0"/>
                  <a:pt x="18" y="0"/>
                  <a:pt x="9" y="9"/>
                </a:cubicBezTo>
                <a:cubicBezTo>
                  <a:pt x="0" y="18"/>
                  <a:pt x="0" y="32"/>
                  <a:pt x="9" y="41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28" y="265"/>
                  <a:pt x="28" y="265"/>
                  <a:pt x="28" y="265"/>
                </a:cubicBezTo>
                <a:cubicBezTo>
                  <a:pt x="50" y="287"/>
                  <a:pt x="50" y="287"/>
                  <a:pt x="50" y="287"/>
                </a:cubicBezTo>
                <a:cubicBezTo>
                  <a:pt x="127" y="159"/>
                  <a:pt x="127" y="159"/>
                  <a:pt x="127" y="159"/>
                </a:cubicBezTo>
                <a:cubicBezTo>
                  <a:pt x="185" y="217"/>
                  <a:pt x="185" y="217"/>
                  <a:pt x="185" y="217"/>
                </a:cubicBezTo>
                <a:cubicBezTo>
                  <a:pt x="181" y="269"/>
                  <a:pt x="181" y="269"/>
                  <a:pt x="181" y="269"/>
                </a:cubicBezTo>
                <a:cubicBezTo>
                  <a:pt x="203" y="290"/>
                  <a:pt x="203" y="290"/>
                  <a:pt x="203" y="290"/>
                </a:cubicBezTo>
                <a:cubicBezTo>
                  <a:pt x="234" y="234"/>
                  <a:pt x="234" y="234"/>
                  <a:pt x="234" y="234"/>
                </a:cubicBezTo>
                <a:cubicBezTo>
                  <a:pt x="290" y="203"/>
                  <a:pt x="290" y="203"/>
                  <a:pt x="290" y="203"/>
                </a:cubicBezTo>
                <a:lnTo>
                  <a:pt x="268" y="1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1762734" y="4657850"/>
            <a:ext cx="207963" cy="258763"/>
          </a:xfrm>
          <a:custGeom>
            <a:avLst/>
            <a:gdLst>
              <a:gd name="T0" fmla="*/ 231 w 231"/>
              <a:gd name="T1" fmla="*/ 0 h 288"/>
              <a:gd name="T2" fmla="*/ 0 w 231"/>
              <a:gd name="T3" fmla="*/ 0 h 288"/>
              <a:gd name="T4" fmla="*/ 99 w 231"/>
              <a:gd name="T5" fmla="*/ 114 h 288"/>
              <a:gd name="T6" fmla="*/ 99 w 231"/>
              <a:gd name="T7" fmla="*/ 243 h 288"/>
              <a:gd name="T8" fmla="*/ 46 w 231"/>
              <a:gd name="T9" fmla="*/ 288 h 288"/>
              <a:gd name="T10" fmla="*/ 185 w 231"/>
              <a:gd name="T11" fmla="*/ 288 h 288"/>
              <a:gd name="T12" fmla="*/ 132 w 231"/>
              <a:gd name="T13" fmla="*/ 243 h 288"/>
              <a:gd name="T14" fmla="*/ 132 w 231"/>
              <a:gd name="T15" fmla="*/ 114 h 288"/>
              <a:gd name="T16" fmla="*/ 231 w 231"/>
              <a:gd name="T17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1" h="288">
                <a:moveTo>
                  <a:pt x="2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58"/>
                  <a:pt x="43" y="106"/>
                  <a:pt x="99" y="114"/>
                </a:cubicBezTo>
                <a:cubicBezTo>
                  <a:pt x="99" y="243"/>
                  <a:pt x="99" y="243"/>
                  <a:pt x="99" y="243"/>
                </a:cubicBezTo>
                <a:cubicBezTo>
                  <a:pt x="68" y="248"/>
                  <a:pt x="46" y="266"/>
                  <a:pt x="46" y="288"/>
                </a:cubicBezTo>
                <a:cubicBezTo>
                  <a:pt x="185" y="288"/>
                  <a:pt x="185" y="288"/>
                  <a:pt x="185" y="288"/>
                </a:cubicBezTo>
                <a:cubicBezTo>
                  <a:pt x="185" y="266"/>
                  <a:pt x="162" y="248"/>
                  <a:pt x="132" y="243"/>
                </a:cubicBezTo>
                <a:cubicBezTo>
                  <a:pt x="132" y="114"/>
                  <a:pt x="132" y="114"/>
                  <a:pt x="132" y="114"/>
                </a:cubicBezTo>
                <a:cubicBezTo>
                  <a:pt x="188" y="106"/>
                  <a:pt x="231" y="58"/>
                  <a:pt x="23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160368" y="2815801"/>
            <a:ext cx="261938" cy="361950"/>
          </a:xfrm>
          <a:custGeom>
            <a:avLst/>
            <a:gdLst>
              <a:gd name="T0" fmla="*/ 37 w 73"/>
              <a:gd name="T1" fmla="*/ 0 h 100"/>
              <a:gd name="T2" fmla="*/ 63 w 73"/>
              <a:gd name="T3" fmla="*/ 9 h 100"/>
              <a:gd name="T4" fmla="*/ 73 w 73"/>
              <a:gd name="T5" fmla="*/ 33 h 100"/>
              <a:gd name="T6" fmla="*/ 73 w 73"/>
              <a:gd name="T7" fmla="*/ 40 h 100"/>
              <a:gd name="T8" fmla="*/ 70 w 73"/>
              <a:gd name="T9" fmla="*/ 47 h 100"/>
              <a:gd name="T10" fmla="*/ 50 w 73"/>
              <a:gd name="T11" fmla="*/ 74 h 100"/>
              <a:gd name="T12" fmla="*/ 48 w 73"/>
              <a:gd name="T13" fmla="*/ 76 h 100"/>
              <a:gd name="T14" fmla="*/ 48 w 73"/>
              <a:gd name="T15" fmla="*/ 80 h 100"/>
              <a:gd name="T16" fmla="*/ 46 w 73"/>
              <a:gd name="T17" fmla="*/ 80 h 100"/>
              <a:gd name="T18" fmla="*/ 44 w 73"/>
              <a:gd name="T19" fmla="*/ 80 h 100"/>
              <a:gd name="T20" fmla="*/ 38 w 73"/>
              <a:gd name="T21" fmla="*/ 80 h 100"/>
              <a:gd name="T22" fmla="*/ 36 w 73"/>
              <a:gd name="T23" fmla="*/ 80 h 100"/>
              <a:gd name="T24" fmla="*/ 31 w 73"/>
              <a:gd name="T25" fmla="*/ 80 h 100"/>
              <a:gd name="T26" fmla="*/ 29 w 73"/>
              <a:gd name="T27" fmla="*/ 80 h 100"/>
              <a:gd name="T28" fmla="*/ 27 w 73"/>
              <a:gd name="T29" fmla="*/ 80 h 100"/>
              <a:gd name="T30" fmla="*/ 27 w 73"/>
              <a:gd name="T31" fmla="*/ 80 h 100"/>
              <a:gd name="T32" fmla="*/ 27 w 73"/>
              <a:gd name="T33" fmla="*/ 76 h 100"/>
              <a:gd name="T34" fmla="*/ 21 w 73"/>
              <a:gd name="T35" fmla="*/ 70 h 100"/>
              <a:gd name="T36" fmla="*/ 0 w 73"/>
              <a:gd name="T37" fmla="*/ 33 h 100"/>
              <a:gd name="T38" fmla="*/ 11 w 73"/>
              <a:gd name="T39" fmla="*/ 9 h 100"/>
              <a:gd name="T40" fmla="*/ 37 w 73"/>
              <a:gd name="T41" fmla="*/ 0 h 100"/>
              <a:gd name="T42" fmla="*/ 45 w 73"/>
              <a:gd name="T43" fmla="*/ 86 h 100"/>
              <a:gd name="T44" fmla="*/ 43 w 73"/>
              <a:gd name="T45" fmla="*/ 100 h 100"/>
              <a:gd name="T46" fmla="*/ 31 w 73"/>
              <a:gd name="T47" fmla="*/ 100 h 100"/>
              <a:gd name="T48" fmla="*/ 30 w 73"/>
              <a:gd name="T49" fmla="*/ 86 h 100"/>
              <a:gd name="T50" fmla="*/ 45 w 73"/>
              <a:gd name="T51" fmla="*/ 86 h 100"/>
              <a:gd name="T52" fmla="*/ 37 w 73"/>
              <a:gd name="T53" fmla="*/ 74 h 100"/>
              <a:gd name="T54" fmla="*/ 43 w 73"/>
              <a:gd name="T55" fmla="*/ 74 h 100"/>
              <a:gd name="T56" fmla="*/ 48 w 73"/>
              <a:gd name="T57" fmla="*/ 6 h 100"/>
              <a:gd name="T58" fmla="*/ 37 w 73"/>
              <a:gd name="T59" fmla="*/ 4 h 100"/>
              <a:gd name="T60" fmla="*/ 36 w 73"/>
              <a:gd name="T61" fmla="*/ 4 h 100"/>
              <a:gd name="T62" fmla="*/ 37 w 73"/>
              <a:gd name="T63" fmla="*/ 74 h 100"/>
              <a:gd name="T64" fmla="*/ 17 w 73"/>
              <a:gd name="T65" fmla="*/ 10 h 100"/>
              <a:gd name="T66" fmla="*/ 16 w 73"/>
              <a:gd name="T67" fmla="*/ 58 h 100"/>
              <a:gd name="T68" fmla="*/ 25 w 73"/>
              <a:gd name="T69" fmla="*/ 67 h 100"/>
              <a:gd name="T70" fmla="*/ 30 w 73"/>
              <a:gd name="T71" fmla="*/ 72 h 100"/>
              <a:gd name="T72" fmla="*/ 27 w 73"/>
              <a:gd name="T73" fmla="*/ 5 h 100"/>
              <a:gd name="T74" fmla="*/ 17 w 73"/>
              <a:gd name="T75" fmla="*/ 10 h 100"/>
              <a:gd name="T76" fmla="*/ 60 w 73"/>
              <a:gd name="T77" fmla="*/ 13 h 100"/>
              <a:gd name="T78" fmla="*/ 56 w 73"/>
              <a:gd name="T79" fmla="*/ 60 h 100"/>
              <a:gd name="T80" fmla="*/ 66 w 73"/>
              <a:gd name="T81" fmla="*/ 45 h 100"/>
              <a:gd name="T82" fmla="*/ 68 w 73"/>
              <a:gd name="T83" fmla="*/ 39 h 100"/>
              <a:gd name="T84" fmla="*/ 69 w 73"/>
              <a:gd name="T85" fmla="*/ 33 h 100"/>
              <a:gd name="T86" fmla="*/ 60 w 73"/>
              <a:gd name="T87" fmla="*/ 13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3" h="100">
                <a:moveTo>
                  <a:pt x="37" y="0"/>
                </a:moveTo>
                <a:cubicBezTo>
                  <a:pt x="47" y="0"/>
                  <a:pt x="56" y="3"/>
                  <a:pt x="63" y="9"/>
                </a:cubicBezTo>
                <a:cubicBezTo>
                  <a:pt x="69" y="15"/>
                  <a:pt x="73" y="24"/>
                  <a:pt x="73" y="33"/>
                </a:cubicBezTo>
                <a:cubicBezTo>
                  <a:pt x="73" y="36"/>
                  <a:pt x="73" y="38"/>
                  <a:pt x="73" y="40"/>
                </a:cubicBezTo>
                <a:cubicBezTo>
                  <a:pt x="72" y="43"/>
                  <a:pt x="71" y="45"/>
                  <a:pt x="70" y="47"/>
                </a:cubicBezTo>
                <a:cubicBezTo>
                  <a:pt x="68" y="53"/>
                  <a:pt x="56" y="67"/>
                  <a:pt x="50" y="74"/>
                </a:cubicBezTo>
                <a:cubicBezTo>
                  <a:pt x="49" y="75"/>
                  <a:pt x="48" y="75"/>
                  <a:pt x="48" y="76"/>
                </a:cubicBezTo>
                <a:cubicBezTo>
                  <a:pt x="48" y="80"/>
                  <a:pt x="48" y="80"/>
                  <a:pt x="48" y="80"/>
                </a:cubicBezTo>
                <a:cubicBezTo>
                  <a:pt x="46" y="80"/>
                  <a:pt x="46" y="80"/>
                  <a:pt x="46" y="80"/>
                </a:cubicBezTo>
                <a:cubicBezTo>
                  <a:pt x="44" y="80"/>
                  <a:pt x="44" y="80"/>
                  <a:pt x="44" y="80"/>
                </a:cubicBezTo>
                <a:cubicBezTo>
                  <a:pt x="38" y="80"/>
                  <a:pt x="38" y="80"/>
                  <a:pt x="38" y="80"/>
                </a:cubicBezTo>
                <a:cubicBezTo>
                  <a:pt x="36" y="80"/>
                  <a:pt x="36" y="80"/>
                  <a:pt x="36" y="80"/>
                </a:cubicBezTo>
                <a:cubicBezTo>
                  <a:pt x="31" y="80"/>
                  <a:pt x="31" y="80"/>
                  <a:pt x="31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76"/>
                  <a:pt x="27" y="76"/>
                  <a:pt x="27" y="76"/>
                </a:cubicBezTo>
                <a:cubicBezTo>
                  <a:pt x="25" y="74"/>
                  <a:pt x="23" y="72"/>
                  <a:pt x="21" y="70"/>
                </a:cubicBezTo>
                <a:cubicBezTo>
                  <a:pt x="11" y="60"/>
                  <a:pt x="0" y="48"/>
                  <a:pt x="0" y="33"/>
                </a:cubicBezTo>
                <a:cubicBezTo>
                  <a:pt x="0" y="24"/>
                  <a:pt x="4" y="15"/>
                  <a:pt x="11" y="9"/>
                </a:cubicBezTo>
                <a:cubicBezTo>
                  <a:pt x="18" y="3"/>
                  <a:pt x="27" y="0"/>
                  <a:pt x="37" y="0"/>
                </a:cubicBezTo>
                <a:close/>
                <a:moveTo>
                  <a:pt x="45" y="86"/>
                </a:moveTo>
                <a:cubicBezTo>
                  <a:pt x="43" y="100"/>
                  <a:pt x="43" y="100"/>
                  <a:pt x="43" y="100"/>
                </a:cubicBezTo>
                <a:cubicBezTo>
                  <a:pt x="31" y="100"/>
                  <a:pt x="31" y="100"/>
                  <a:pt x="31" y="100"/>
                </a:cubicBezTo>
                <a:cubicBezTo>
                  <a:pt x="30" y="86"/>
                  <a:pt x="30" y="86"/>
                  <a:pt x="30" y="86"/>
                </a:cubicBezTo>
                <a:cubicBezTo>
                  <a:pt x="45" y="86"/>
                  <a:pt x="45" y="86"/>
                  <a:pt x="45" y="86"/>
                </a:cubicBezTo>
                <a:close/>
                <a:moveTo>
                  <a:pt x="37" y="74"/>
                </a:moveTo>
                <a:cubicBezTo>
                  <a:pt x="43" y="74"/>
                  <a:pt x="43" y="74"/>
                  <a:pt x="43" y="74"/>
                </a:cubicBezTo>
                <a:cubicBezTo>
                  <a:pt x="49" y="49"/>
                  <a:pt x="54" y="27"/>
                  <a:pt x="48" y="6"/>
                </a:cubicBezTo>
                <a:cubicBezTo>
                  <a:pt x="44" y="5"/>
                  <a:pt x="41" y="4"/>
                  <a:pt x="37" y="4"/>
                </a:cubicBezTo>
                <a:cubicBezTo>
                  <a:pt x="37" y="4"/>
                  <a:pt x="36" y="4"/>
                  <a:pt x="36" y="4"/>
                </a:cubicBezTo>
                <a:cubicBezTo>
                  <a:pt x="34" y="27"/>
                  <a:pt x="36" y="51"/>
                  <a:pt x="37" y="74"/>
                </a:cubicBezTo>
                <a:close/>
                <a:moveTo>
                  <a:pt x="17" y="10"/>
                </a:moveTo>
                <a:cubicBezTo>
                  <a:pt x="5" y="25"/>
                  <a:pt x="6" y="41"/>
                  <a:pt x="16" y="58"/>
                </a:cubicBezTo>
                <a:cubicBezTo>
                  <a:pt x="19" y="61"/>
                  <a:pt x="22" y="64"/>
                  <a:pt x="25" y="67"/>
                </a:cubicBezTo>
                <a:cubicBezTo>
                  <a:pt x="26" y="69"/>
                  <a:pt x="28" y="70"/>
                  <a:pt x="30" y="72"/>
                </a:cubicBezTo>
                <a:cubicBezTo>
                  <a:pt x="24" y="52"/>
                  <a:pt x="13" y="25"/>
                  <a:pt x="27" y="5"/>
                </a:cubicBezTo>
                <a:cubicBezTo>
                  <a:pt x="23" y="6"/>
                  <a:pt x="20" y="8"/>
                  <a:pt x="17" y="10"/>
                </a:cubicBezTo>
                <a:close/>
                <a:moveTo>
                  <a:pt x="60" y="13"/>
                </a:moveTo>
                <a:cubicBezTo>
                  <a:pt x="66" y="27"/>
                  <a:pt x="63" y="45"/>
                  <a:pt x="56" y="60"/>
                </a:cubicBezTo>
                <a:cubicBezTo>
                  <a:pt x="60" y="54"/>
                  <a:pt x="65" y="49"/>
                  <a:pt x="66" y="45"/>
                </a:cubicBezTo>
                <a:cubicBezTo>
                  <a:pt x="67" y="43"/>
                  <a:pt x="67" y="41"/>
                  <a:pt x="68" y="39"/>
                </a:cubicBezTo>
                <a:cubicBezTo>
                  <a:pt x="68" y="37"/>
                  <a:pt x="69" y="35"/>
                  <a:pt x="69" y="33"/>
                </a:cubicBezTo>
                <a:cubicBezTo>
                  <a:pt x="69" y="25"/>
                  <a:pt x="65" y="18"/>
                  <a:pt x="60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81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031515" y="4648213"/>
            <a:ext cx="355600" cy="358775"/>
          </a:xfrm>
          <a:custGeom>
            <a:avLst/>
            <a:gdLst>
              <a:gd name="T0" fmla="*/ 43 w 98"/>
              <a:gd name="T1" fmla="*/ 76 h 99"/>
              <a:gd name="T2" fmla="*/ 40 w 98"/>
              <a:gd name="T3" fmla="*/ 70 h 99"/>
              <a:gd name="T4" fmla="*/ 37 w 98"/>
              <a:gd name="T5" fmla="*/ 74 h 99"/>
              <a:gd name="T6" fmla="*/ 35 w 98"/>
              <a:gd name="T7" fmla="*/ 76 h 99"/>
              <a:gd name="T8" fmla="*/ 32 w 98"/>
              <a:gd name="T9" fmla="*/ 75 h 99"/>
              <a:gd name="T10" fmla="*/ 2 w 98"/>
              <a:gd name="T11" fmla="*/ 45 h 99"/>
              <a:gd name="T12" fmla="*/ 7 w 98"/>
              <a:gd name="T13" fmla="*/ 10 h 99"/>
              <a:gd name="T14" fmla="*/ 40 w 98"/>
              <a:gd name="T15" fmla="*/ 26 h 99"/>
              <a:gd name="T16" fmla="*/ 71 w 98"/>
              <a:gd name="T17" fmla="*/ 0 h 99"/>
              <a:gd name="T18" fmla="*/ 48 w 98"/>
              <a:gd name="T19" fmla="*/ 79 h 99"/>
              <a:gd name="T20" fmla="*/ 35 w 98"/>
              <a:gd name="T21" fmla="*/ 99 h 99"/>
              <a:gd name="T22" fmla="*/ 29 w 98"/>
              <a:gd name="T23" fmla="*/ 95 h 99"/>
              <a:gd name="T24" fmla="*/ 43 w 98"/>
              <a:gd name="T25" fmla="*/ 76 h 99"/>
              <a:gd name="T26" fmla="*/ 47 w 98"/>
              <a:gd name="T27" fmla="*/ 57 h 99"/>
              <a:gd name="T28" fmla="*/ 50 w 98"/>
              <a:gd name="T29" fmla="*/ 63 h 99"/>
              <a:gd name="T30" fmla="*/ 65 w 98"/>
              <a:gd name="T31" fmla="*/ 18 h 99"/>
              <a:gd name="T32" fmla="*/ 47 w 98"/>
              <a:gd name="T33" fmla="*/ 32 h 99"/>
              <a:gd name="T34" fmla="*/ 46 w 98"/>
              <a:gd name="T35" fmla="*/ 34 h 99"/>
              <a:gd name="T36" fmla="*/ 47 w 98"/>
              <a:gd name="T37" fmla="*/ 57 h 99"/>
              <a:gd name="T38" fmla="*/ 28 w 98"/>
              <a:gd name="T39" fmla="*/ 63 h 99"/>
              <a:gd name="T40" fmla="*/ 16 w 98"/>
              <a:gd name="T41" fmla="*/ 24 h 99"/>
              <a:gd name="T42" fmla="*/ 16 w 98"/>
              <a:gd name="T43" fmla="*/ 24 h 99"/>
              <a:gd name="T44" fmla="*/ 33 w 98"/>
              <a:gd name="T45" fmla="*/ 61 h 99"/>
              <a:gd name="T46" fmla="*/ 13 w 98"/>
              <a:gd name="T47" fmla="*/ 21 h 99"/>
              <a:gd name="T48" fmla="*/ 10 w 98"/>
              <a:gd name="T49" fmla="*/ 44 h 99"/>
              <a:gd name="T50" fmla="*/ 28 w 98"/>
              <a:gd name="T51" fmla="*/ 63 h 99"/>
              <a:gd name="T52" fmla="*/ 55 w 98"/>
              <a:gd name="T53" fmla="*/ 64 h 99"/>
              <a:gd name="T54" fmla="*/ 68 w 98"/>
              <a:gd name="T55" fmla="*/ 18 h 99"/>
              <a:gd name="T56" fmla="*/ 55 w 98"/>
              <a:gd name="T57" fmla="*/ 64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8" h="99">
                <a:moveTo>
                  <a:pt x="43" y="76"/>
                </a:moveTo>
                <a:cubicBezTo>
                  <a:pt x="42" y="75"/>
                  <a:pt x="41" y="73"/>
                  <a:pt x="40" y="70"/>
                </a:cubicBezTo>
                <a:cubicBezTo>
                  <a:pt x="39" y="71"/>
                  <a:pt x="38" y="73"/>
                  <a:pt x="37" y="74"/>
                </a:cubicBezTo>
                <a:cubicBezTo>
                  <a:pt x="35" y="76"/>
                  <a:pt x="35" y="76"/>
                  <a:pt x="35" y="76"/>
                </a:cubicBezTo>
                <a:cubicBezTo>
                  <a:pt x="32" y="75"/>
                  <a:pt x="32" y="75"/>
                  <a:pt x="32" y="75"/>
                </a:cubicBezTo>
                <a:cubicBezTo>
                  <a:pt x="25" y="72"/>
                  <a:pt x="4" y="62"/>
                  <a:pt x="2" y="45"/>
                </a:cubicBezTo>
                <a:cubicBezTo>
                  <a:pt x="0" y="28"/>
                  <a:pt x="10" y="19"/>
                  <a:pt x="7" y="10"/>
                </a:cubicBezTo>
                <a:cubicBezTo>
                  <a:pt x="21" y="13"/>
                  <a:pt x="33" y="19"/>
                  <a:pt x="40" y="26"/>
                </a:cubicBezTo>
                <a:cubicBezTo>
                  <a:pt x="52" y="11"/>
                  <a:pt x="67" y="11"/>
                  <a:pt x="71" y="0"/>
                </a:cubicBezTo>
                <a:cubicBezTo>
                  <a:pt x="98" y="38"/>
                  <a:pt x="94" y="74"/>
                  <a:pt x="48" y="79"/>
                </a:cubicBezTo>
                <a:cubicBezTo>
                  <a:pt x="44" y="86"/>
                  <a:pt x="40" y="93"/>
                  <a:pt x="35" y="99"/>
                </a:cubicBezTo>
                <a:cubicBezTo>
                  <a:pt x="29" y="95"/>
                  <a:pt x="29" y="95"/>
                  <a:pt x="29" y="95"/>
                </a:cubicBezTo>
                <a:cubicBezTo>
                  <a:pt x="34" y="89"/>
                  <a:pt x="39" y="83"/>
                  <a:pt x="43" y="76"/>
                </a:cubicBezTo>
                <a:close/>
                <a:moveTo>
                  <a:pt x="47" y="57"/>
                </a:moveTo>
                <a:cubicBezTo>
                  <a:pt x="48" y="60"/>
                  <a:pt x="49" y="62"/>
                  <a:pt x="50" y="63"/>
                </a:cubicBezTo>
                <a:cubicBezTo>
                  <a:pt x="56" y="49"/>
                  <a:pt x="61" y="33"/>
                  <a:pt x="65" y="18"/>
                </a:cubicBezTo>
                <a:cubicBezTo>
                  <a:pt x="61" y="22"/>
                  <a:pt x="53" y="24"/>
                  <a:pt x="47" y="32"/>
                </a:cubicBezTo>
                <a:cubicBezTo>
                  <a:pt x="47" y="33"/>
                  <a:pt x="46" y="33"/>
                  <a:pt x="46" y="34"/>
                </a:cubicBezTo>
                <a:cubicBezTo>
                  <a:pt x="50" y="41"/>
                  <a:pt x="50" y="49"/>
                  <a:pt x="47" y="57"/>
                </a:cubicBezTo>
                <a:close/>
                <a:moveTo>
                  <a:pt x="28" y="63"/>
                </a:moveTo>
                <a:cubicBezTo>
                  <a:pt x="25" y="49"/>
                  <a:pt x="22" y="36"/>
                  <a:pt x="16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22" y="33"/>
                  <a:pt x="29" y="46"/>
                  <a:pt x="33" y="61"/>
                </a:cubicBezTo>
                <a:cubicBezTo>
                  <a:pt x="47" y="44"/>
                  <a:pt x="38" y="27"/>
                  <a:pt x="13" y="21"/>
                </a:cubicBezTo>
                <a:cubicBezTo>
                  <a:pt x="15" y="27"/>
                  <a:pt x="9" y="33"/>
                  <a:pt x="10" y="44"/>
                </a:cubicBezTo>
                <a:cubicBezTo>
                  <a:pt x="11" y="56"/>
                  <a:pt x="24" y="61"/>
                  <a:pt x="28" y="63"/>
                </a:cubicBezTo>
                <a:close/>
                <a:moveTo>
                  <a:pt x="55" y="64"/>
                </a:moveTo>
                <a:cubicBezTo>
                  <a:pt x="80" y="60"/>
                  <a:pt x="83" y="40"/>
                  <a:pt x="68" y="18"/>
                </a:cubicBezTo>
                <a:cubicBezTo>
                  <a:pt x="67" y="31"/>
                  <a:pt x="62" y="48"/>
                  <a:pt x="55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81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99567" y="2862616"/>
            <a:ext cx="244475" cy="384175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6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80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5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5 w 67"/>
              <a:gd name="T27" fmla="*/ 69 h 106"/>
              <a:gd name="T28" fmla="*/ 16 w 67"/>
              <a:gd name="T29" fmla="*/ 63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1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2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5 w 67"/>
              <a:gd name="T57" fmla="*/ 15 h 106"/>
              <a:gd name="T58" fmla="*/ 11 w 67"/>
              <a:gd name="T59" fmla="*/ 48 h 106"/>
              <a:gd name="T60" fmla="*/ 23 w 67"/>
              <a:gd name="T61" fmla="*/ 59 h 106"/>
              <a:gd name="T62" fmla="*/ 23 w 67"/>
              <a:gd name="T63" fmla="*/ 67 h 106"/>
              <a:gd name="T64" fmla="*/ 29 w 67"/>
              <a:gd name="T65" fmla="*/ 52 h 106"/>
              <a:gd name="T66" fmla="*/ 25 w 67"/>
              <a:gd name="T67" fmla="*/ 38 h 106"/>
              <a:gd name="T68" fmla="*/ 40 w 67"/>
              <a:gd name="T69" fmla="*/ 43 h 106"/>
              <a:gd name="T70" fmla="*/ 36 w 67"/>
              <a:gd name="T71" fmla="*/ 42 h 106"/>
              <a:gd name="T72" fmla="*/ 30 w 67"/>
              <a:gd name="T73" fmla="*/ 42 h 106"/>
              <a:gd name="T74" fmla="*/ 27 w 67"/>
              <a:gd name="T75" fmla="*/ 42 h 106"/>
              <a:gd name="T76" fmla="*/ 32 w 67"/>
              <a:gd name="T77" fmla="*/ 51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90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7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81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79040" y="2820563"/>
            <a:ext cx="347663" cy="357188"/>
          </a:xfrm>
          <a:custGeom>
            <a:avLst/>
            <a:gdLst>
              <a:gd name="T0" fmla="*/ 5 w 96"/>
              <a:gd name="T1" fmla="*/ 42 h 99"/>
              <a:gd name="T2" fmla="*/ 74 w 96"/>
              <a:gd name="T3" fmla="*/ 42 h 99"/>
              <a:gd name="T4" fmla="*/ 77 w 96"/>
              <a:gd name="T5" fmla="*/ 41 h 99"/>
              <a:gd name="T6" fmla="*/ 91 w 96"/>
              <a:gd name="T7" fmla="*/ 47 h 99"/>
              <a:gd name="T8" fmla="*/ 96 w 96"/>
              <a:gd name="T9" fmla="*/ 60 h 99"/>
              <a:gd name="T10" fmla="*/ 91 w 96"/>
              <a:gd name="T11" fmla="*/ 73 h 99"/>
              <a:gd name="T12" fmla="*/ 77 w 96"/>
              <a:gd name="T13" fmla="*/ 78 h 99"/>
              <a:gd name="T14" fmla="*/ 68 w 96"/>
              <a:gd name="T15" fmla="*/ 76 h 99"/>
              <a:gd name="T16" fmla="*/ 62 w 96"/>
              <a:gd name="T17" fmla="*/ 85 h 99"/>
              <a:gd name="T18" fmla="*/ 67 w 96"/>
              <a:gd name="T19" fmla="*/ 85 h 99"/>
              <a:gd name="T20" fmla="*/ 84 w 96"/>
              <a:gd name="T21" fmla="*/ 85 h 99"/>
              <a:gd name="T22" fmla="*/ 71 w 96"/>
              <a:gd name="T23" fmla="*/ 99 h 99"/>
              <a:gd name="T24" fmla="*/ 17 w 96"/>
              <a:gd name="T25" fmla="*/ 99 h 99"/>
              <a:gd name="T26" fmla="*/ 12 w 96"/>
              <a:gd name="T27" fmla="*/ 99 h 99"/>
              <a:gd name="T28" fmla="*/ 0 w 96"/>
              <a:gd name="T29" fmla="*/ 85 h 99"/>
              <a:gd name="T30" fmla="*/ 17 w 96"/>
              <a:gd name="T31" fmla="*/ 85 h 99"/>
              <a:gd name="T32" fmla="*/ 21 w 96"/>
              <a:gd name="T33" fmla="*/ 85 h 99"/>
              <a:gd name="T34" fmla="*/ 5 w 96"/>
              <a:gd name="T35" fmla="*/ 42 h 99"/>
              <a:gd name="T36" fmla="*/ 56 w 96"/>
              <a:gd name="T37" fmla="*/ 36 h 99"/>
              <a:gd name="T38" fmla="*/ 55 w 96"/>
              <a:gd name="T39" fmla="*/ 6 h 99"/>
              <a:gd name="T40" fmla="*/ 56 w 96"/>
              <a:gd name="T41" fmla="*/ 36 h 99"/>
              <a:gd name="T42" fmla="*/ 43 w 96"/>
              <a:gd name="T43" fmla="*/ 30 h 99"/>
              <a:gd name="T44" fmla="*/ 42 w 96"/>
              <a:gd name="T45" fmla="*/ 0 h 99"/>
              <a:gd name="T46" fmla="*/ 43 w 96"/>
              <a:gd name="T47" fmla="*/ 30 h 99"/>
              <a:gd name="T48" fmla="*/ 30 w 96"/>
              <a:gd name="T49" fmla="*/ 34 h 99"/>
              <a:gd name="T50" fmla="*/ 29 w 96"/>
              <a:gd name="T51" fmla="*/ 4 h 99"/>
              <a:gd name="T52" fmla="*/ 30 w 96"/>
              <a:gd name="T53" fmla="*/ 34 h 99"/>
              <a:gd name="T54" fmla="*/ 15 w 96"/>
              <a:gd name="T55" fmla="*/ 53 h 99"/>
              <a:gd name="T56" fmla="*/ 26 w 96"/>
              <a:gd name="T57" fmla="*/ 80 h 99"/>
              <a:gd name="T58" fmla="*/ 33 w 96"/>
              <a:gd name="T59" fmla="*/ 75 h 99"/>
              <a:gd name="T60" fmla="*/ 24 w 96"/>
              <a:gd name="T61" fmla="*/ 52 h 99"/>
              <a:gd name="T62" fmla="*/ 15 w 96"/>
              <a:gd name="T63" fmla="*/ 53 h 99"/>
              <a:gd name="T64" fmla="*/ 77 w 96"/>
              <a:gd name="T65" fmla="*/ 50 h 99"/>
              <a:gd name="T66" fmla="*/ 72 w 96"/>
              <a:gd name="T67" fmla="*/ 68 h 99"/>
              <a:gd name="T68" fmla="*/ 77 w 96"/>
              <a:gd name="T69" fmla="*/ 70 h 99"/>
              <a:gd name="T70" fmla="*/ 84 w 96"/>
              <a:gd name="T71" fmla="*/ 67 h 99"/>
              <a:gd name="T72" fmla="*/ 87 w 96"/>
              <a:gd name="T73" fmla="*/ 60 h 99"/>
              <a:gd name="T74" fmla="*/ 84 w 96"/>
              <a:gd name="T75" fmla="*/ 53 h 99"/>
              <a:gd name="T76" fmla="*/ 77 w 96"/>
              <a:gd name="T77" fmla="*/ 50 h 99"/>
              <a:gd name="T78" fmla="*/ 77 w 96"/>
              <a:gd name="T79" fmla="*/ 5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" h="99">
                <a:moveTo>
                  <a:pt x="5" y="42"/>
                </a:moveTo>
                <a:cubicBezTo>
                  <a:pt x="28" y="42"/>
                  <a:pt x="51" y="42"/>
                  <a:pt x="74" y="42"/>
                </a:cubicBezTo>
                <a:cubicBezTo>
                  <a:pt x="75" y="41"/>
                  <a:pt x="76" y="41"/>
                  <a:pt x="77" y="41"/>
                </a:cubicBezTo>
                <a:cubicBezTo>
                  <a:pt x="83" y="41"/>
                  <a:pt x="87" y="43"/>
                  <a:pt x="91" y="47"/>
                </a:cubicBezTo>
                <a:cubicBezTo>
                  <a:pt x="94" y="50"/>
                  <a:pt x="96" y="55"/>
                  <a:pt x="96" y="60"/>
                </a:cubicBezTo>
                <a:cubicBezTo>
                  <a:pt x="96" y="65"/>
                  <a:pt x="94" y="70"/>
                  <a:pt x="91" y="73"/>
                </a:cubicBezTo>
                <a:cubicBezTo>
                  <a:pt x="87" y="76"/>
                  <a:pt x="83" y="78"/>
                  <a:pt x="77" y="78"/>
                </a:cubicBezTo>
                <a:cubicBezTo>
                  <a:pt x="74" y="78"/>
                  <a:pt x="71" y="78"/>
                  <a:pt x="68" y="76"/>
                </a:cubicBezTo>
                <a:cubicBezTo>
                  <a:pt x="67" y="79"/>
                  <a:pt x="65" y="82"/>
                  <a:pt x="62" y="85"/>
                </a:cubicBezTo>
                <a:cubicBezTo>
                  <a:pt x="67" y="85"/>
                  <a:pt x="67" y="85"/>
                  <a:pt x="67" y="85"/>
                </a:cubicBezTo>
                <a:cubicBezTo>
                  <a:pt x="84" y="85"/>
                  <a:pt x="84" y="85"/>
                  <a:pt x="84" y="85"/>
                </a:cubicBezTo>
                <a:cubicBezTo>
                  <a:pt x="71" y="99"/>
                  <a:pt x="71" y="99"/>
                  <a:pt x="71" y="99"/>
                </a:cubicBezTo>
                <a:cubicBezTo>
                  <a:pt x="17" y="99"/>
                  <a:pt x="17" y="99"/>
                  <a:pt x="17" y="99"/>
                </a:cubicBezTo>
                <a:cubicBezTo>
                  <a:pt x="12" y="99"/>
                  <a:pt x="12" y="99"/>
                  <a:pt x="12" y="99"/>
                </a:cubicBezTo>
                <a:cubicBezTo>
                  <a:pt x="0" y="85"/>
                  <a:pt x="0" y="85"/>
                  <a:pt x="0" y="85"/>
                </a:cubicBezTo>
                <a:cubicBezTo>
                  <a:pt x="17" y="85"/>
                  <a:pt x="17" y="85"/>
                  <a:pt x="17" y="85"/>
                </a:cubicBezTo>
                <a:cubicBezTo>
                  <a:pt x="21" y="85"/>
                  <a:pt x="21" y="85"/>
                  <a:pt x="21" y="85"/>
                </a:cubicBezTo>
                <a:cubicBezTo>
                  <a:pt x="11" y="72"/>
                  <a:pt x="6" y="58"/>
                  <a:pt x="5" y="42"/>
                </a:cubicBezTo>
                <a:close/>
                <a:moveTo>
                  <a:pt x="56" y="36"/>
                </a:moveTo>
                <a:cubicBezTo>
                  <a:pt x="42" y="15"/>
                  <a:pt x="59" y="19"/>
                  <a:pt x="55" y="6"/>
                </a:cubicBezTo>
                <a:cubicBezTo>
                  <a:pt x="64" y="18"/>
                  <a:pt x="50" y="19"/>
                  <a:pt x="56" y="36"/>
                </a:cubicBezTo>
                <a:close/>
                <a:moveTo>
                  <a:pt x="43" y="30"/>
                </a:moveTo>
                <a:cubicBezTo>
                  <a:pt x="37" y="13"/>
                  <a:pt x="51" y="12"/>
                  <a:pt x="42" y="0"/>
                </a:cubicBezTo>
                <a:cubicBezTo>
                  <a:pt x="46" y="14"/>
                  <a:pt x="29" y="10"/>
                  <a:pt x="43" y="30"/>
                </a:cubicBezTo>
                <a:close/>
                <a:moveTo>
                  <a:pt x="30" y="34"/>
                </a:moveTo>
                <a:cubicBezTo>
                  <a:pt x="16" y="14"/>
                  <a:pt x="33" y="18"/>
                  <a:pt x="29" y="4"/>
                </a:cubicBezTo>
                <a:cubicBezTo>
                  <a:pt x="38" y="17"/>
                  <a:pt x="24" y="17"/>
                  <a:pt x="30" y="34"/>
                </a:cubicBezTo>
                <a:close/>
                <a:moveTo>
                  <a:pt x="15" y="53"/>
                </a:moveTo>
                <a:cubicBezTo>
                  <a:pt x="17" y="62"/>
                  <a:pt x="21" y="72"/>
                  <a:pt x="26" y="80"/>
                </a:cubicBezTo>
                <a:cubicBezTo>
                  <a:pt x="33" y="75"/>
                  <a:pt x="33" y="75"/>
                  <a:pt x="33" y="75"/>
                </a:cubicBezTo>
                <a:cubicBezTo>
                  <a:pt x="29" y="68"/>
                  <a:pt x="25" y="59"/>
                  <a:pt x="24" y="52"/>
                </a:cubicBezTo>
                <a:cubicBezTo>
                  <a:pt x="15" y="53"/>
                  <a:pt x="15" y="53"/>
                  <a:pt x="15" y="53"/>
                </a:cubicBezTo>
                <a:close/>
                <a:moveTo>
                  <a:pt x="77" y="50"/>
                </a:moveTo>
                <a:cubicBezTo>
                  <a:pt x="76" y="56"/>
                  <a:pt x="74" y="62"/>
                  <a:pt x="72" y="68"/>
                </a:cubicBezTo>
                <a:cubicBezTo>
                  <a:pt x="74" y="69"/>
                  <a:pt x="75" y="70"/>
                  <a:pt x="77" y="70"/>
                </a:cubicBezTo>
                <a:cubicBezTo>
                  <a:pt x="80" y="70"/>
                  <a:pt x="83" y="69"/>
                  <a:pt x="84" y="67"/>
                </a:cubicBezTo>
                <a:cubicBezTo>
                  <a:pt x="86" y="65"/>
                  <a:pt x="87" y="63"/>
                  <a:pt x="87" y="60"/>
                </a:cubicBezTo>
                <a:cubicBezTo>
                  <a:pt x="87" y="57"/>
                  <a:pt x="86" y="55"/>
                  <a:pt x="84" y="53"/>
                </a:cubicBezTo>
                <a:cubicBezTo>
                  <a:pt x="83" y="51"/>
                  <a:pt x="80" y="50"/>
                  <a:pt x="77" y="50"/>
                </a:cubicBezTo>
                <a:cubicBezTo>
                  <a:pt x="77" y="50"/>
                  <a:pt x="77" y="50"/>
                  <a:pt x="77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80296" tIns="40148" rIns="80296" bIns="40148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81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846395" y="5298336"/>
            <a:ext cx="2068387" cy="861775"/>
            <a:chOff x="9705875" y="1578131"/>
            <a:chExt cx="2068387" cy="861775"/>
          </a:xfrm>
        </p:grpSpPr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9705875" y="1978241"/>
              <a:ext cx="2068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</a:t>
              </a:r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10045760" y="1578131"/>
              <a:ext cx="1388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标题</a:t>
              </a:r>
            </a:p>
          </p:txBody>
        </p:sp>
      </p:grpSp>
      <p:sp>
        <p:nvSpPr>
          <p:cNvPr id="28" name="出自【趣你的PPT】(微信:qunideppt)：最优质的PPT资源库"/>
          <p:cNvSpPr txBox="1"/>
          <p:nvPr/>
        </p:nvSpPr>
        <p:spPr>
          <a:xfrm>
            <a:off x="4524744" y="5298336"/>
            <a:ext cx="1388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523323" y="5698446"/>
            <a:ext cx="2068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863208" y="5298336"/>
            <a:ext cx="1388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添加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标题</a:t>
            </a:r>
          </a:p>
        </p:txBody>
      </p: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2587610" y="1483563"/>
            <a:ext cx="2068387" cy="861775"/>
            <a:chOff x="9705875" y="1578131"/>
            <a:chExt cx="2068387" cy="861775"/>
          </a:xfrm>
        </p:grpSpPr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9705875" y="1978241"/>
              <a:ext cx="2068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</a:t>
              </a:r>
            </a:p>
          </p:txBody>
        </p:sp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10045760" y="1578131"/>
              <a:ext cx="1388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标题</a:t>
              </a:r>
            </a:p>
          </p:txBody>
        </p:sp>
      </p:grp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5918677" y="1483563"/>
            <a:ext cx="2068387" cy="861775"/>
            <a:chOff x="9705875" y="1578131"/>
            <a:chExt cx="2068387" cy="861775"/>
          </a:xfrm>
        </p:grpSpPr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9705875" y="1978241"/>
              <a:ext cx="2068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10045760" y="1578131"/>
              <a:ext cx="1388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标题</a:t>
              </a:r>
            </a:p>
          </p:txBody>
        </p:sp>
      </p:grp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9249744" y="1483563"/>
            <a:ext cx="2068387" cy="861775"/>
            <a:chOff x="9705875" y="1578131"/>
            <a:chExt cx="2068387" cy="861775"/>
          </a:xfrm>
        </p:grpSpPr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9705875" y="1978241"/>
              <a:ext cx="20683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10045760" y="1578131"/>
              <a:ext cx="1388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标题</a:t>
              </a:r>
            </a:p>
          </p:txBody>
        </p:sp>
      </p:grpSp>
      <p:sp>
        <p:nvSpPr>
          <p:cNvPr id="41" name="出自【趣你的PPT】(微信:qunideppt)：最优质的PPT资源库"/>
          <p:cNvSpPr txBox="1"/>
          <p:nvPr/>
        </p:nvSpPr>
        <p:spPr>
          <a:xfrm>
            <a:off x="4155362" y="5698446"/>
            <a:ext cx="2068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949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2800277" y="0"/>
            <a:ext cx="6895841" cy="2995548"/>
            <a:chOff x="3216275" y="-52388"/>
            <a:chExt cx="5759450" cy="2501901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 rot="5400000">
              <a:off x="4845049" y="-1681162"/>
              <a:ext cx="2501901" cy="5759450"/>
            </a:xfrm>
            <a:custGeom>
              <a:avLst/>
              <a:gdLst>
                <a:gd name="connsiteX0" fmla="*/ 0 w 2945555"/>
                <a:gd name="connsiteY0" fmla="*/ 0 h 6782042"/>
                <a:gd name="connsiteX1" fmla="*/ 207618 w 2945555"/>
                <a:gd name="connsiteY1" fmla="*/ 31686 h 6782042"/>
                <a:gd name="connsiteX2" fmla="*/ 2945555 w 2945555"/>
                <a:gd name="connsiteY2" fmla="*/ 3391021 h 6782042"/>
                <a:gd name="connsiteX3" fmla="*/ 207618 w 2945555"/>
                <a:gd name="connsiteY3" fmla="*/ 6750356 h 6782042"/>
                <a:gd name="connsiteX4" fmla="*/ 0 w 2945555"/>
                <a:gd name="connsiteY4" fmla="*/ 6782042 h 678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5555" h="6782042">
                  <a:moveTo>
                    <a:pt x="0" y="0"/>
                  </a:moveTo>
                  <a:lnTo>
                    <a:pt x="207618" y="31686"/>
                  </a:lnTo>
                  <a:cubicBezTo>
                    <a:pt x="1770155" y="351428"/>
                    <a:pt x="2945555" y="1733960"/>
                    <a:pt x="2945555" y="3391021"/>
                  </a:cubicBezTo>
                  <a:cubicBezTo>
                    <a:pt x="2945555" y="5048082"/>
                    <a:pt x="1770155" y="6430615"/>
                    <a:pt x="207618" y="6750356"/>
                  </a:cubicBezTo>
                  <a:lnTo>
                    <a:pt x="0" y="678204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 rot="5400000">
              <a:off x="4918868" y="-1585119"/>
              <a:ext cx="2354263" cy="5419725"/>
            </a:xfrm>
            <a:custGeom>
              <a:avLst/>
              <a:gdLst>
                <a:gd name="connsiteX0" fmla="*/ 0 w 2945555"/>
                <a:gd name="connsiteY0" fmla="*/ 0 h 6782042"/>
                <a:gd name="connsiteX1" fmla="*/ 207618 w 2945555"/>
                <a:gd name="connsiteY1" fmla="*/ 31686 h 6782042"/>
                <a:gd name="connsiteX2" fmla="*/ 2945555 w 2945555"/>
                <a:gd name="connsiteY2" fmla="*/ 3391021 h 6782042"/>
                <a:gd name="connsiteX3" fmla="*/ 207618 w 2945555"/>
                <a:gd name="connsiteY3" fmla="*/ 6750356 h 6782042"/>
                <a:gd name="connsiteX4" fmla="*/ 0 w 2945555"/>
                <a:gd name="connsiteY4" fmla="*/ 6782042 h 678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5555" h="6782042">
                  <a:moveTo>
                    <a:pt x="0" y="0"/>
                  </a:moveTo>
                  <a:lnTo>
                    <a:pt x="207618" y="31686"/>
                  </a:lnTo>
                  <a:cubicBezTo>
                    <a:pt x="1770155" y="351428"/>
                    <a:pt x="2945555" y="1733960"/>
                    <a:pt x="2945555" y="3391021"/>
                  </a:cubicBezTo>
                  <a:cubicBezTo>
                    <a:pt x="2945555" y="5048082"/>
                    <a:pt x="1770155" y="6430615"/>
                    <a:pt x="207618" y="6750356"/>
                  </a:cubicBezTo>
                  <a:lnTo>
                    <a:pt x="0" y="6782042"/>
                  </a:lnTo>
                  <a:close/>
                </a:path>
              </a:pathLst>
            </a:custGeom>
            <a:solidFill>
              <a:srgbClr val="3276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732123" y="3631813"/>
            <a:ext cx="50321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3276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工作规划和展望</a:t>
            </a:r>
          </a:p>
        </p:txBody>
      </p:sp>
      <p:sp>
        <p:nvSpPr>
          <p:cNvPr id="2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178768" y="665408"/>
            <a:ext cx="201696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04</a:t>
            </a:r>
            <a:endParaRPr lang="zh-CN" altLang="en-US" sz="5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021625" y="4910718"/>
            <a:ext cx="445314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号趣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一不小心你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就能学会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endParaRPr lang="zh-CN" alt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555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12700" y="292100"/>
            <a:ext cx="165100" cy="457200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49173" y="292100"/>
            <a:ext cx="293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2100855" y="4983186"/>
            <a:ext cx="1570037" cy="1570037"/>
          </a:xfrm>
          <a:custGeom>
            <a:avLst/>
            <a:gdLst>
              <a:gd name="T0" fmla="*/ 880 w 994"/>
              <a:gd name="T1" fmla="*/ 363 h 994"/>
              <a:gd name="T2" fmla="*/ 857 w 994"/>
              <a:gd name="T3" fmla="*/ 309 h 994"/>
              <a:gd name="T4" fmla="*/ 924 w 994"/>
              <a:gd name="T5" fmla="*/ 243 h 994"/>
              <a:gd name="T6" fmla="*/ 889 w 994"/>
              <a:gd name="T7" fmla="*/ 192 h 994"/>
              <a:gd name="T8" fmla="*/ 803 w 994"/>
              <a:gd name="T9" fmla="*/ 230 h 994"/>
              <a:gd name="T10" fmla="*/ 761 w 994"/>
              <a:gd name="T11" fmla="*/ 189 h 994"/>
              <a:gd name="T12" fmla="*/ 714 w 994"/>
              <a:gd name="T13" fmla="*/ 154 h 994"/>
              <a:gd name="T14" fmla="*/ 740 w 994"/>
              <a:gd name="T15" fmla="*/ 63 h 994"/>
              <a:gd name="T16" fmla="*/ 684 w 994"/>
              <a:gd name="T17" fmla="*/ 37 h 994"/>
              <a:gd name="T18" fmla="*/ 629 w 994"/>
              <a:gd name="T19" fmla="*/ 113 h 994"/>
              <a:gd name="T20" fmla="*/ 572 w 994"/>
              <a:gd name="T21" fmla="*/ 98 h 994"/>
              <a:gd name="T22" fmla="*/ 514 w 994"/>
              <a:gd name="T23" fmla="*/ 91 h 994"/>
              <a:gd name="T24" fmla="*/ 490 w 994"/>
              <a:gd name="T25" fmla="*/ 0 h 994"/>
              <a:gd name="T26" fmla="*/ 428 w 994"/>
              <a:gd name="T27" fmla="*/ 5 h 994"/>
              <a:gd name="T28" fmla="*/ 419 w 994"/>
              <a:gd name="T29" fmla="*/ 98 h 994"/>
              <a:gd name="T30" fmla="*/ 362 w 994"/>
              <a:gd name="T31" fmla="*/ 114 h 994"/>
              <a:gd name="T32" fmla="*/ 309 w 994"/>
              <a:gd name="T33" fmla="*/ 137 h 994"/>
              <a:gd name="T34" fmla="*/ 243 w 994"/>
              <a:gd name="T35" fmla="*/ 70 h 994"/>
              <a:gd name="T36" fmla="*/ 192 w 994"/>
              <a:gd name="T37" fmla="*/ 105 h 994"/>
              <a:gd name="T38" fmla="*/ 230 w 994"/>
              <a:gd name="T39" fmla="*/ 191 h 994"/>
              <a:gd name="T40" fmla="*/ 189 w 994"/>
              <a:gd name="T41" fmla="*/ 232 h 994"/>
              <a:gd name="T42" fmla="*/ 154 w 994"/>
              <a:gd name="T43" fmla="*/ 279 h 994"/>
              <a:gd name="T44" fmla="*/ 63 w 994"/>
              <a:gd name="T45" fmla="*/ 254 h 994"/>
              <a:gd name="T46" fmla="*/ 37 w 994"/>
              <a:gd name="T47" fmla="*/ 310 h 994"/>
              <a:gd name="T48" fmla="*/ 113 w 994"/>
              <a:gd name="T49" fmla="*/ 365 h 994"/>
              <a:gd name="T50" fmla="*/ 98 w 994"/>
              <a:gd name="T51" fmla="*/ 422 h 994"/>
              <a:gd name="T52" fmla="*/ 91 w 994"/>
              <a:gd name="T53" fmla="*/ 480 h 994"/>
              <a:gd name="T54" fmla="*/ 0 w 994"/>
              <a:gd name="T55" fmla="*/ 504 h 994"/>
              <a:gd name="T56" fmla="*/ 5 w 994"/>
              <a:gd name="T57" fmla="*/ 565 h 994"/>
              <a:gd name="T58" fmla="*/ 98 w 994"/>
              <a:gd name="T59" fmla="*/ 575 h 994"/>
              <a:gd name="T60" fmla="*/ 114 w 994"/>
              <a:gd name="T61" fmla="*/ 631 h 994"/>
              <a:gd name="T62" fmla="*/ 137 w 994"/>
              <a:gd name="T63" fmla="*/ 685 h 994"/>
              <a:gd name="T64" fmla="*/ 70 w 994"/>
              <a:gd name="T65" fmla="*/ 751 h 994"/>
              <a:gd name="T66" fmla="*/ 105 w 994"/>
              <a:gd name="T67" fmla="*/ 802 h 994"/>
              <a:gd name="T68" fmla="*/ 191 w 994"/>
              <a:gd name="T69" fmla="*/ 764 h 994"/>
              <a:gd name="T70" fmla="*/ 232 w 994"/>
              <a:gd name="T71" fmla="*/ 805 h 994"/>
              <a:gd name="T72" fmla="*/ 279 w 994"/>
              <a:gd name="T73" fmla="*/ 840 h 994"/>
              <a:gd name="T74" fmla="*/ 254 w 994"/>
              <a:gd name="T75" fmla="*/ 931 h 994"/>
              <a:gd name="T76" fmla="*/ 310 w 994"/>
              <a:gd name="T77" fmla="*/ 957 h 994"/>
              <a:gd name="T78" fmla="*/ 365 w 994"/>
              <a:gd name="T79" fmla="*/ 881 h 994"/>
              <a:gd name="T80" fmla="*/ 422 w 994"/>
              <a:gd name="T81" fmla="*/ 896 h 994"/>
              <a:gd name="T82" fmla="*/ 480 w 994"/>
              <a:gd name="T83" fmla="*/ 903 h 994"/>
              <a:gd name="T84" fmla="*/ 503 w 994"/>
              <a:gd name="T85" fmla="*/ 994 h 994"/>
              <a:gd name="T86" fmla="*/ 565 w 994"/>
              <a:gd name="T87" fmla="*/ 989 h 994"/>
              <a:gd name="T88" fmla="*/ 575 w 994"/>
              <a:gd name="T89" fmla="*/ 895 h 994"/>
              <a:gd name="T90" fmla="*/ 631 w 994"/>
              <a:gd name="T91" fmla="*/ 880 h 994"/>
              <a:gd name="T92" fmla="*/ 685 w 994"/>
              <a:gd name="T93" fmla="*/ 857 h 994"/>
              <a:gd name="T94" fmla="*/ 751 w 994"/>
              <a:gd name="T95" fmla="*/ 924 h 994"/>
              <a:gd name="T96" fmla="*/ 802 w 994"/>
              <a:gd name="T97" fmla="*/ 889 h 994"/>
              <a:gd name="T98" fmla="*/ 764 w 994"/>
              <a:gd name="T99" fmla="*/ 803 h 994"/>
              <a:gd name="T100" fmla="*/ 805 w 994"/>
              <a:gd name="T101" fmla="*/ 762 h 994"/>
              <a:gd name="T102" fmla="*/ 840 w 994"/>
              <a:gd name="T103" fmla="*/ 714 h 994"/>
              <a:gd name="T104" fmla="*/ 930 w 994"/>
              <a:gd name="T105" fmla="*/ 740 h 994"/>
              <a:gd name="T106" fmla="*/ 957 w 994"/>
              <a:gd name="T107" fmla="*/ 684 h 994"/>
              <a:gd name="T108" fmla="*/ 881 w 994"/>
              <a:gd name="T109" fmla="*/ 629 h 994"/>
              <a:gd name="T110" fmla="*/ 896 w 994"/>
              <a:gd name="T111" fmla="*/ 572 h 994"/>
              <a:gd name="T112" fmla="*/ 903 w 994"/>
              <a:gd name="T113" fmla="*/ 514 h 994"/>
              <a:gd name="T114" fmla="*/ 994 w 994"/>
              <a:gd name="T115" fmla="*/ 490 h 994"/>
              <a:gd name="T116" fmla="*/ 989 w 994"/>
              <a:gd name="T117" fmla="*/ 429 h 994"/>
              <a:gd name="T118" fmla="*/ 895 w 994"/>
              <a:gd name="T119" fmla="*/ 419 h 994"/>
              <a:gd name="T120" fmla="*/ 880 w 994"/>
              <a:gd name="T121" fmla="*/ 363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94" h="994">
                <a:moveTo>
                  <a:pt x="880" y="363"/>
                </a:moveTo>
                <a:cubicBezTo>
                  <a:pt x="873" y="344"/>
                  <a:pt x="866" y="326"/>
                  <a:pt x="857" y="309"/>
                </a:cubicBezTo>
                <a:cubicBezTo>
                  <a:pt x="880" y="288"/>
                  <a:pt x="902" y="266"/>
                  <a:pt x="924" y="243"/>
                </a:cubicBezTo>
                <a:cubicBezTo>
                  <a:pt x="913" y="225"/>
                  <a:pt x="902" y="208"/>
                  <a:pt x="889" y="192"/>
                </a:cubicBezTo>
                <a:cubicBezTo>
                  <a:pt x="860" y="203"/>
                  <a:pt x="831" y="216"/>
                  <a:pt x="803" y="230"/>
                </a:cubicBezTo>
                <a:cubicBezTo>
                  <a:pt x="790" y="215"/>
                  <a:pt x="776" y="202"/>
                  <a:pt x="761" y="189"/>
                </a:cubicBezTo>
                <a:cubicBezTo>
                  <a:pt x="747" y="176"/>
                  <a:pt x="731" y="165"/>
                  <a:pt x="714" y="154"/>
                </a:cubicBezTo>
                <a:cubicBezTo>
                  <a:pt x="724" y="124"/>
                  <a:pt x="733" y="94"/>
                  <a:pt x="740" y="63"/>
                </a:cubicBezTo>
                <a:cubicBezTo>
                  <a:pt x="722" y="53"/>
                  <a:pt x="703" y="44"/>
                  <a:pt x="684" y="37"/>
                </a:cubicBezTo>
                <a:cubicBezTo>
                  <a:pt x="664" y="61"/>
                  <a:pt x="646" y="87"/>
                  <a:pt x="629" y="113"/>
                </a:cubicBezTo>
                <a:cubicBezTo>
                  <a:pt x="610" y="106"/>
                  <a:pt x="591" y="101"/>
                  <a:pt x="572" y="98"/>
                </a:cubicBezTo>
                <a:cubicBezTo>
                  <a:pt x="553" y="94"/>
                  <a:pt x="533" y="92"/>
                  <a:pt x="514" y="91"/>
                </a:cubicBezTo>
                <a:cubicBezTo>
                  <a:pt x="508" y="61"/>
                  <a:pt x="500" y="30"/>
                  <a:pt x="490" y="0"/>
                </a:cubicBezTo>
                <a:cubicBezTo>
                  <a:pt x="470" y="0"/>
                  <a:pt x="449" y="2"/>
                  <a:pt x="428" y="5"/>
                </a:cubicBezTo>
                <a:cubicBezTo>
                  <a:pt x="424" y="36"/>
                  <a:pt x="420" y="67"/>
                  <a:pt x="419" y="98"/>
                </a:cubicBezTo>
                <a:cubicBezTo>
                  <a:pt x="400" y="102"/>
                  <a:pt x="381" y="108"/>
                  <a:pt x="362" y="114"/>
                </a:cubicBezTo>
                <a:cubicBezTo>
                  <a:pt x="344" y="120"/>
                  <a:pt x="326" y="128"/>
                  <a:pt x="309" y="137"/>
                </a:cubicBezTo>
                <a:cubicBezTo>
                  <a:pt x="288" y="114"/>
                  <a:pt x="266" y="91"/>
                  <a:pt x="243" y="70"/>
                </a:cubicBezTo>
                <a:cubicBezTo>
                  <a:pt x="225" y="81"/>
                  <a:pt x="208" y="92"/>
                  <a:pt x="192" y="105"/>
                </a:cubicBezTo>
                <a:cubicBezTo>
                  <a:pt x="203" y="134"/>
                  <a:pt x="216" y="163"/>
                  <a:pt x="230" y="191"/>
                </a:cubicBezTo>
                <a:cubicBezTo>
                  <a:pt x="215" y="204"/>
                  <a:pt x="202" y="217"/>
                  <a:pt x="189" y="232"/>
                </a:cubicBezTo>
                <a:cubicBezTo>
                  <a:pt x="176" y="247"/>
                  <a:pt x="164" y="263"/>
                  <a:pt x="154" y="279"/>
                </a:cubicBezTo>
                <a:cubicBezTo>
                  <a:pt x="124" y="269"/>
                  <a:pt x="94" y="261"/>
                  <a:pt x="63" y="254"/>
                </a:cubicBezTo>
                <a:cubicBezTo>
                  <a:pt x="53" y="272"/>
                  <a:pt x="44" y="291"/>
                  <a:pt x="37" y="310"/>
                </a:cubicBezTo>
                <a:cubicBezTo>
                  <a:pt x="61" y="330"/>
                  <a:pt x="86" y="348"/>
                  <a:pt x="113" y="365"/>
                </a:cubicBezTo>
                <a:cubicBezTo>
                  <a:pt x="106" y="384"/>
                  <a:pt x="101" y="403"/>
                  <a:pt x="98" y="422"/>
                </a:cubicBezTo>
                <a:cubicBezTo>
                  <a:pt x="94" y="441"/>
                  <a:pt x="92" y="460"/>
                  <a:pt x="91" y="480"/>
                </a:cubicBezTo>
                <a:cubicBezTo>
                  <a:pt x="60" y="486"/>
                  <a:pt x="30" y="494"/>
                  <a:pt x="0" y="504"/>
                </a:cubicBezTo>
                <a:cubicBezTo>
                  <a:pt x="0" y="524"/>
                  <a:pt x="2" y="545"/>
                  <a:pt x="5" y="565"/>
                </a:cubicBezTo>
                <a:cubicBezTo>
                  <a:pt x="36" y="570"/>
                  <a:pt x="67" y="573"/>
                  <a:pt x="98" y="575"/>
                </a:cubicBezTo>
                <a:cubicBezTo>
                  <a:pt x="102" y="594"/>
                  <a:pt x="107" y="613"/>
                  <a:pt x="114" y="631"/>
                </a:cubicBezTo>
                <a:cubicBezTo>
                  <a:pt x="120" y="650"/>
                  <a:pt x="128" y="668"/>
                  <a:pt x="137" y="685"/>
                </a:cubicBezTo>
                <a:cubicBezTo>
                  <a:pt x="113" y="706"/>
                  <a:pt x="91" y="728"/>
                  <a:pt x="70" y="751"/>
                </a:cubicBezTo>
                <a:cubicBezTo>
                  <a:pt x="80" y="769"/>
                  <a:pt x="92" y="786"/>
                  <a:pt x="105" y="802"/>
                </a:cubicBezTo>
                <a:cubicBezTo>
                  <a:pt x="134" y="791"/>
                  <a:pt x="163" y="778"/>
                  <a:pt x="191" y="764"/>
                </a:cubicBezTo>
                <a:cubicBezTo>
                  <a:pt x="204" y="778"/>
                  <a:pt x="217" y="792"/>
                  <a:pt x="232" y="805"/>
                </a:cubicBezTo>
                <a:cubicBezTo>
                  <a:pt x="247" y="818"/>
                  <a:pt x="263" y="829"/>
                  <a:pt x="279" y="840"/>
                </a:cubicBezTo>
                <a:cubicBezTo>
                  <a:pt x="269" y="869"/>
                  <a:pt x="261" y="900"/>
                  <a:pt x="254" y="931"/>
                </a:cubicBezTo>
                <a:cubicBezTo>
                  <a:pt x="272" y="941"/>
                  <a:pt x="291" y="950"/>
                  <a:pt x="310" y="957"/>
                </a:cubicBezTo>
                <a:cubicBezTo>
                  <a:pt x="330" y="933"/>
                  <a:pt x="348" y="907"/>
                  <a:pt x="365" y="881"/>
                </a:cubicBezTo>
                <a:cubicBezTo>
                  <a:pt x="384" y="887"/>
                  <a:pt x="402" y="892"/>
                  <a:pt x="422" y="896"/>
                </a:cubicBezTo>
                <a:cubicBezTo>
                  <a:pt x="441" y="900"/>
                  <a:pt x="460" y="902"/>
                  <a:pt x="480" y="903"/>
                </a:cubicBezTo>
                <a:cubicBezTo>
                  <a:pt x="486" y="933"/>
                  <a:pt x="494" y="964"/>
                  <a:pt x="503" y="994"/>
                </a:cubicBezTo>
                <a:cubicBezTo>
                  <a:pt x="524" y="994"/>
                  <a:pt x="545" y="992"/>
                  <a:pt x="565" y="989"/>
                </a:cubicBezTo>
                <a:cubicBezTo>
                  <a:pt x="570" y="958"/>
                  <a:pt x="573" y="927"/>
                  <a:pt x="575" y="895"/>
                </a:cubicBezTo>
                <a:cubicBezTo>
                  <a:pt x="594" y="892"/>
                  <a:pt x="613" y="886"/>
                  <a:pt x="631" y="880"/>
                </a:cubicBezTo>
                <a:cubicBezTo>
                  <a:pt x="650" y="873"/>
                  <a:pt x="668" y="866"/>
                  <a:pt x="685" y="857"/>
                </a:cubicBezTo>
                <a:cubicBezTo>
                  <a:pt x="706" y="880"/>
                  <a:pt x="728" y="902"/>
                  <a:pt x="751" y="924"/>
                </a:cubicBezTo>
                <a:cubicBezTo>
                  <a:pt x="769" y="913"/>
                  <a:pt x="786" y="902"/>
                  <a:pt x="802" y="889"/>
                </a:cubicBezTo>
                <a:cubicBezTo>
                  <a:pt x="791" y="860"/>
                  <a:pt x="778" y="831"/>
                  <a:pt x="764" y="803"/>
                </a:cubicBezTo>
                <a:cubicBezTo>
                  <a:pt x="778" y="790"/>
                  <a:pt x="792" y="776"/>
                  <a:pt x="805" y="762"/>
                </a:cubicBezTo>
                <a:cubicBezTo>
                  <a:pt x="818" y="747"/>
                  <a:pt x="829" y="731"/>
                  <a:pt x="840" y="714"/>
                </a:cubicBezTo>
                <a:cubicBezTo>
                  <a:pt x="869" y="724"/>
                  <a:pt x="900" y="733"/>
                  <a:pt x="930" y="740"/>
                </a:cubicBezTo>
                <a:cubicBezTo>
                  <a:pt x="941" y="722"/>
                  <a:pt x="950" y="703"/>
                  <a:pt x="957" y="684"/>
                </a:cubicBezTo>
                <a:cubicBezTo>
                  <a:pt x="933" y="664"/>
                  <a:pt x="907" y="646"/>
                  <a:pt x="881" y="629"/>
                </a:cubicBezTo>
                <a:cubicBezTo>
                  <a:pt x="887" y="610"/>
                  <a:pt x="892" y="591"/>
                  <a:pt x="896" y="572"/>
                </a:cubicBezTo>
                <a:cubicBezTo>
                  <a:pt x="900" y="553"/>
                  <a:pt x="902" y="533"/>
                  <a:pt x="903" y="514"/>
                </a:cubicBezTo>
                <a:cubicBezTo>
                  <a:pt x="933" y="508"/>
                  <a:pt x="964" y="500"/>
                  <a:pt x="994" y="490"/>
                </a:cubicBezTo>
                <a:cubicBezTo>
                  <a:pt x="994" y="470"/>
                  <a:pt x="992" y="449"/>
                  <a:pt x="989" y="429"/>
                </a:cubicBezTo>
                <a:cubicBezTo>
                  <a:pt x="958" y="424"/>
                  <a:pt x="927" y="420"/>
                  <a:pt x="895" y="419"/>
                </a:cubicBezTo>
                <a:cubicBezTo>
                  <a:pt x="892" y="400"/>
                  <a:pt x="886" y="381"/>
                  <a:pt x="880" y="36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2580604" y="3569851"/>
            <a:ext cx="1571625" cy="1570037"/>
          </a:xfrm>
          <a:custGeom>
            <a:avLst/>
            <a:gdLst>
              <a:gd name="T0" fmla="*/ 880 w 994"/>
              <a:gd name="T1" fmla="*/ 363 h 994"/>
              <a:gd name="T2" fmla="*/ 857 w 994"/>
              <a:gd name="T3" fmla="*/ 309 h 994"/>
              <a:gd name="T4" fmla="*/ 924 w 994"/>
              <a:gd name="T5" fmla="*/ 243 h 994"/>
              <a:gd name="T6" fmla="*/ 889 w 994"/>
              <a:gd name="T7" fmla="*/ 192 h 994"/>
              <a:gd name="T8" fmla="*/ 803 w 994"/>
              <a:gd name="T9" fmla="*/ 230 h 994"/>
              <a:gd name="T10" fmla="*/ 762 w 994"/>
              <a:gd name="T11" fmla="*/ 189 h 994"/>
              <a:gd name="T12" fmla="*/ 715 w 994"/>
              <a:gd name="T13" fmla="*/ 154 h 994"/>
              <a:gd name="T14" fmla="*/ 740 w 994"/>
              <a:gd name="T15" fmla="*/ 63 h 994"/>
              <a:gd name="T16" fmla="*/ 684 w 994"/>
              <a:gd name="T17" fmla="*/ 37 h 994"/>
              <a:gd name="T18" fmla="*/ 629 w 994"/>
              <a:gd name="T19" fmla="*/ 113 h 994"/>
              <a:gd name="T20" fmla="*/ 572 w 994"/>
              <a:gd name="T21" fmla="*/ 98 h 994"/>
              <a:gd name="T22" fmla="*/ 514 w 994"/>
              <a:gd name="T23" fmla="*/ 91 h 994"/>
              <a:gd name="T24" fmla="*/ 490 w 994"/>
              <a:gd name="T25" fmla="*/ 0 h 994"/>
              <a:gd name="T26" fmla="*/ 429 w 994"/>
              <a:gd name="T27" fmla="*/ 5 h 994"/>
              <a:gd name="T28" fmla="*/ 419 w 994"/>
              <a:gd name="T29" fmla="*/ 98 h 994"/>
              <a:gd name="T30" fmla="*/ 363 w 994"/>
              <a:gd name="T31" fmla="*/ 114 h 994"/>
              <a:gd name="T32" fmla="*/ 309 w 994"/>
              <a:gd name="T33" fmla="*/ 137 h 994"/>
              <a:gd name="T34" fmla="*/ 243 w 994"/>
              <a:gd name="T35" fmla="*/ 70 h 994"/>
              <a:gd name="T36" fmla="*/ 192 w 994"/>
              <a:gd name="T37" fmla="*/ 105 h 994"/>
              <a:gd name="T38" fmla="*/ 230 w 994"/>
              <a:gd name="T39" fmla="*/ 191 h 994"/>
              <a:gd name="T40" fmla="*/ 189 w 994"/>
              <a:gd name="T41" fmla="*/ 232 h 994"/>
              <a:gd name="T42" fmla="*/ 154 w 994"/>
              <a:gd name="T43" fmla="*/ 279 h 994"/>
              <a:gd name="T44" fmla="*/ 63 w 994"/>
              <a:gd name="T45" fmla="*/ 254 h 994"/>
              <a:gd name="T46" fmla="*/ 37 w 994"/>
              <a:gd name="T47" fmla="*/ 310 h 994"/>
              <a:gd name="T48" fmla="*/ 113 w 994"/>
              <a:gd name="T49" fmla="*/ 365 h 994"/>
              <a:gd name="T50" fmla="*/ 98 w 994"/>
              <a:gd name="T51" fmla="*/ 422 h 994"/>
              <a:gd name="T52" fmla="*/ 91 w 994"/>
              <a:gd name="T53" fmla="*/ 480 h 994"/>
              <a:gd name="T54" fmla="*/ 0 w 994"/>
              <a:gd name="T55" fmla="*/ 504 h 994"/>
              <a:gd name="T56" fmla="*/ 5 w 994"/>
              <a:gd name="T57" fmla="*/ 565 h 994"/>
              <a:gd name="T58" fmla="*/ 99 w 994"/>
              <a:gd name="T59" fmla="*/ 575 h 994"/>
              <a:gd name="T60" fmla="*/ 114 w 994"/>
              <a:gd name="T61" fmla="*/ 631 h 994"/>
              <a:gd name="T62" fmla="*/ 137 w 994"/>
              <a:gd name="T63" fmla="*/ 685 h 994"/>
              <a:gd name="T64" fmla="*/ 70 w 994"/>
              <a:gd name="T65" fmla="*/ 751 h 994"/>
              <a:gd name="T66" fmla="*/ 105 w 994"/>
              <a:gd name="T67" fmla="*/ 802 h 994"/>
              <a:gd name="T68" fmla="*/ 191 w 994"/>
              <a:gd name="T69" fmla="*/ 764 h 994"/>
              <a:gd name="T70" fmla="*/ 232 w 994"/>
              <a:gd name="T71" fmla="*/ 805 h 994"/>
              <a:gd name="T72" fmla="*/ 279 w 994"/>
              <a:gd name="T73" fmla="*/ 840 h 994"/>
              <a:gd name="T74" fmla="*/ 254 w 994"/>
              <a:gd name="T75" fmla="*/ 931 h 994"/>
              <a:gd name="T76" fmla="*/ 310 w 994"/>
              <a:gd name="T77" fmla="*/ 957 h 994"/>
              <a:gd name="T78" fmla="*/ 365 w 994"/>
              <a:gd name="T79" fmla="*/ 881 h 994"/>
              <a:gd name="T80" fmla="*/ 422 w 994"/>
              <a:gd name="T81" fmla="*/ 896 h 994"/>
              <a:gd name="T82" fmla="*/ 480 w 994"/>
              <a:gd name="T83" fmla="*/ 903 h 994"/>
              <a:gd name="T84" fmla="*/ 504 w 994"/>
              <a:gd name="T85" fmla="*/ 994 h 994"/>
              <a:gd name="T86" fmla="*/ 565 w 994"/>
              <a:gd name="T87" fmla="*/ 989 h 994"/>
              <a:gd name="T88" fmla="*/ 575 w 994"/>
              <a:gd name="T89" fmla="*/ 896 h 994"/>
              <a:gd name="T90" fmla="*/ 631 w 994"/>
              <a:gd name="T91" fmla="*/ 880 h 994"/>
              <a:gd name="T92" fmla="*/ 685 w 994"/>
              <a:gd name="T93" fmla="*/ 857 h 994"/>
              <a:gd name="T94" fmla="*/ 751 w 994"/>
              <a:gd name="T95" fmla="*/ 924 h 994"/>
              <a:gd name="T96" fmla="*/ 802 w 994"/>
              <a:gd name="T97" fmla="*/ 889 h 994"/>
              <a:gd name="T98" fmla="*/ 764 w 994"/>
              <a:gd name="T99" fmla="*/ 803 h 994"/>
              <a:gd name="T100" fmla="*/ 805 w 994"/>
              <a:gd name="T101" fmla="*/ 762 h 994"/>
              <a:gd name="T102" fmla="*/ 840 w 994"/>
              <a:gd name="T103" fmla="*/ 715 h 994"/>
              <a:gd name="T104" fmla="*/ 931 w 994"/>
              <a:gd name="T105" fmla="*/ 740 h 994"/>
              <a:gd name="T106" fmla="*/ 957 w 994"/>
              <a:gd name="T107" fmla="*/ 684 h 994"/>
              <a:gd name="T108" fmla="*/ 881 w 994"/>
              <a:gd name="T109" fmla="*/ 629 h 994"/>
              <a:gd name="T110" fmla="*/ 896 w 994"/>
              <a:gd name="T111" fmla="*/ 572 h 994"/>
              <a:gd name="T112" fmla="*/ 903 w 994"/>
              <a:gd name="T113" fmla="*/ 514 h 994"/>
              <a:gd name="T114" fmla="*/ 994 w 994"/>
              <a:gd name="T115" fmla="*/ 490 h 994"/>
              <a:gd name="T116" fmla="*/ 989 w 994"/>
              <a:gd name="T117" fmla="*/ 429 h 994"/>
              <a:gd name="T118" fmla="*/ 896 w 994"/>
              <a:gd name="T119" fmla="*/ 419 h 994"/>
              <a:gd name="T120" fmla="*/ 880 w 994"/>
              <a:gd name="T121" fmla="*/ 363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94" h="994">
                <a:moveTo>
                  <a:pt x="880" y="363"/>
                </a:moveTo>
                <a:cubicBezTo>
                  <a:pt x="874" y="344"/>
                  <a:pt x="866" y="326"/>
                  <a:pt x="857" y="309"/>
                </a:cubicBezTo>
                <a:cubicBezTo>
                  <a:pt x="880" y="288"/>
                  <a:pt x="903" y="266"/>
                  <a:pt x="924" y="243"/>
                </a:cubicBezTo>
                <a:cubicBezTo>
                  <a:pt x="913" y="225"/>
                  <a:pt x="902" y="208"/>
                  <a:pt x="889" y="192"/>
                </a:cubicBezTo>
                <a:cubicBezTo>
                  <a:pt x="860" y="203"/>
                  <a:pt x="831" y="216"/>
                  <a:pt x="803" y="230"/>
                </a:cubicBezTo>
                <a:cubicBezTo>
                  <a:pt x="790" y="216"/>
                  <a:pt x="777" y="202"/>
                  <a:pt x="762" y="189"/>
                </a:cubicBezTo>
                <a:cubicBezTo>
                  <a:pt x="747" y="176"/>
                  <a:pt x="731" y="165"/>
                  <a:pt x="715" y="154"/>
                </a:cubicBezTo>
                <a:cubicBezTo>
                  <a:pt x="725" y="124"/>
                  <a:pt x="733" y="94"/>
                  <a:pt x="740" y="63"/>
                </a:cubicBezTo>
                <a:cubicBezTo>
                  <a:pt x="722" y="53"/>
                  <a:pt x="703" y="44"/>
                  <a:pt x="684" y="37"/>
                </a:cubicBezTo>
                <a:cubicBezTo>
                  <a:pt x="664" y="61"/>
                  <a:pt x="646" y="87"/>
                  <a:pt x="629" y="113"/>
                </a:cubicBezTo>
                <a:cubicBezTo>
                  <a:pt x="610" y="107"/>
                  <a:pt x="591" y="102"/>
                  <a:pt x="572" y="98"/>
                </a:cubicBezTo>
                <a:cubicBezTo>
                  <a:pt x="553" y="94"/>
                  <a:pt x="534" y="92"/>
                  <a:pt x="514" y="91"/>
                </a:cubicBezTo>
                <a:cubicBezTo>
                  <a:pt x="508" y="61"/>
                  <a:pt x="500" y="30"/>
                  <a:pt x="490" y="0"/>
                </a:cubicBezTo>
                <a:cubicBezTo>
                  <a:pt x="470" y="0"/>
                  <a:pt x="449" y="2"/>
                  <a:pt x="429" y="5"/>
                </a:cubicBezTo>
                <a:cubicBezTo>
                  <a:pt x="424" y="36"/>
                  <a:pt x="421" y="67"/>
                  <a:pt x="419" y="98"/>
                </a:cubicBezTo>
                <a:cubicBezTo>
                  <a:pt x="400" y="102"/>
                  <a:pt x="381" y="108"/>
                  <a:pt x="363" y="114"/>
                </a:cubicBezTo>
                <a:cubicBezTo>
                  <a:pt x="344" y="121"/>
                  <a:pt x="326" y="128"/>
                  <a:pt x="309" y="137"/>
                </a:cubicBezTo>
                <a:cubicBezTo>
                  <a:pt x="288" y="114"/>
                  <a:pt x="266" y="91"/>
                  <a:pt x="243" y="70"/>
                </a:cubicBezTo>
                <a:cubicBezTo>
                  <a:pt x="225" y="81"/>
                  <a:pt x="208" y="92"/>
                  <a:pt x="192" y="105"/>
                </a:cubicBezTo>
                <a:cubicBezTo>
                  <a:pt x="203" y="134"/>
                  <a:pt x="216" y="163"/>
                  <a:pt x="230" y="191"/>
                </a:cubicBezTo>
                <a:cubicBezTo>
                  <a:pt x="216" y="204"/>
                  <a:pt x="202" y="217"/>
                  <a:pt x="189" y="232"/>
                </a:cubicBezTo>
                <a:cubicBezTo>
                  <a:pt x="176" y="247"/>
                  <a:pt x="165" y="263"/>
                  <a:pt x="154" y="279"/>
                </a:cubicBezTo>
                <a:cubicBezTo>
                  <a:pt x="125" y="269"/>
                  <a:pt x="94" y="261"/>
                  <a:pt x="63" y="254"/>
                </a:cubicBezTo>
                <a:cubicBezTo>
                  <a:pt x="53" y="272"/>
                  <a:pt x="44" y="291"/>
                  <a:pt x="37" y="310"/>
                </a:cubicBezTo>
                <a:cubicBezTo>
                  <a:pt x="61" y="330"/>
                  <a:pt x="87" y="348"/>
                  <a:pt x="113" y="365"/>
                </a:cubicBezTo>
                <a:cubicBezTo>
                  <a:pt x="107" y="384"/>
                  <a:pt x="102" y="403"/>
                  <a:pt x="98" y="422"/>
                </a:cubicBezTo>
                <a:cubicBezTo>
                  <a:pt x="94" y="441"/>
                  <a:pt x="92" y="460"/>
                  <a:pt x="91" y="480"/>
                </a:cubicBezTo>
                <a:cubicBezTo>
                  <a:pt x="61" y="486"/>
                  <a:pt x="30" y="494"/>
                  <a:pt x="0" y="504"/>
                </a:cubicBezTo>
                <a:cubicBezTo>
                  <a:pt x="0" y="524"/>
                  <a:pt x="2" y="545"/>
                  <a:pt x="5" y="565"/>
                </a:cubicBezTo>
                <a:cubicBezTo>
                  <a:pt x="36" y="570"/>
                  <a:pt x="67" y="573"/>
                  <a:pt x="99" y="575"/>
                </a:cubicBezTo>
                <a:cubicBezTo>
                  <a:pt x="102" y="594"/>
                  <a:pt x="108" y="613"/>
                  <a:pt x="114" y="631"/>
                </a:cubicBezTo>
                <a:cubicBezTo>
                  <a:pt x="121" y="650"/>
                  <a:pt x="128" y="668"/>
                  <a:pt x="137" y="685"/>
                </a:cubicBezTo>
                <a:cubicBezTo>
                  <a:pt x="114" y="706"/>
                  <a:pt x="91" y="728"/>
                  <a:pt x="70" y="751"/>
                </a:cubicBezTo>
                <a:cubicBezTo>
                  <a:pt x="81" y="769"/>
                  <a:pt x="92" y="786"/>
                  <a:pt x="105" y="802"/>
                </a:cubicBezTo>
                <a:cubicBezTo>
                  <a:pt x="134" y="791"/>
                  <a:pt x="163" y="778"/>
                  <a:pt x="191" y="764"/>
                </a:cubicBezTo>
                <a:cubicBezTo>
                  <a:pt x="204" y="778"/>
                  <a:pt x="218" y="792"/>
                  <a:pt x="232" y="805"/>
                </a:cubicBezTo>
                <a:cubicBezTo>
                  <a:pt x="247" y="818"/>
                  <a:pt x="263" y="829"/>
                  <a:pt x="279" y="840"/>
                </a:cubicBezTo>
                <a:cubicBezTo>
                  <a:pt x="269" y="869"/>
                  <a:pt x="261" y="900"/>
                  <a:pt x="254" y="931"/>
                </a:cubicBezTo>
                <a:cubicBezTo>
                  <a:pt x="272" y="941"/>
                  <a:pt x="291" y="950"/>
                  <a:pt x="310" y="957"/>
                </a:cubicBezTo>
                <a:cubicBezTo>
                  <a:pt x="330" y="933"/>
                  <a:pt x="348" y="907"/>
                  <a:pt x="365" y="881"/>
                </a:cubicBezTo>
                <a:cubicBezTo>
                  <a:pt x="384" y="887"/>
                  <a:pt x="403" y="892"/>
                  <a:pt x="422" y="896"/>
                </a:cubicBezTo>
                <a:cubicBezTo>
                  <a:pt x="441" y="900"/>
                  <a:pt x="461" y="902"/>
                  <a:pt x="480" y="903"/>
                </a:cubicBezTo>
                <a:cubicBezTo>
                  <a:pt x="486" y="933"/>
                  <a:pt x="494" y="964"/>
                  <a:pt x="504" y="994"/>
                </a:cubicBezTo>
                <a:cubicBezTo>
                  <a:pt x="524" y="994"/>
                  <a:pt x="545" y="992"/>
                  <a:pt x="565" y="989"/>
                </a:cubicBezTo>
                <a:cubicBezTo>
                  <a:pt x="570" y="958"/>
                  <a:pt x="574" y="927"/>
                  <a:pt x="575" y="896"/>
                </a:cubicBezTo>
                <a:cubicBezTo>
                  <a:pt x="594" y="892"/>
                  <a:pt x="613" y="886"/>
                  <a:pt x="631" y="880"/>
                </a:cubicBezTo>
                <a:cubicBezTo>
                  <a:pt x="650" y="873"/>
                  <a:pt x="668" y="866"/>
                  <a:pt x="685" y="857"/>
                </a:cubicBezTo>
                <a:cubicBezTo>
                  <a:pt x="706" y="880"/>
                  <a:pt x="728" y="903"/>
                  <a:pt x="751" y="924"/>
                </a:cubicBezTo>
                <a:cubicBezTo>
                  <a:pt x="769" y="913"/>
                  <a:pt x="786" y="902"/>
                  <a:pt x="802" y="889"/>
                </a:cubicBezTo>
                <a:cubicBezTo>
                  <a:pt x="791" y="860"/>
                  <a:pt x="778" y="831"/>
                  <a:pt x="764" y="803"/>
                </a:cubicBezTo>
                <a:cubicBezTo>
                  <a:pt x="779" y="790"/>
                  <a:pt x="792" y="777"/>
                  <a:pt x="805" y="762"/>
                </a:cubicBezTo>
                <a:cubicBezTo>
                  <a:pt x="818" y="747"/>
                  <a:pt x="829" y="731"/>
                  <a:pt x="840" y="715"/>
                </a:cubicBezTo>
                <a:cubicBezTo>
                  <a:pt x="870" y="725"/>
                  <a:pt x="900" y="733"/>
                  <a:pt x="931" y="740"/>
                </a:cubicBezTo>
                <a:cubicBezTo>
                  <a:pt x="941" y="722"/>
                  <a:pt x="950" y="703"/>
                  <a:pt x="957" y="684"/>
                </a:cubicBezTo>
                <a:cubicBezTo>
                  <a:pt x="933" y="664"/>
                  <a:pt x="907" y="646"/>
                  <a:pt x="881" y="629"/>
                </a:cubicBezTo>
                <a:cubicBezTo>
                  <a:pt x="888" y="610"/>
                  <a:pt x="892" y="591"/>
                  <a:pt x="896" y="572"/>
                </a:cubicBezTo>
                <a:cubicBezTo>
                  <a:pt x="900" y="553"/>
                  <a:pt x="902" y="534"/>
                  <a:pt x="903" y="514"/>
                </a:cubicBezTo>
                <a:cubicBezTo>
                  <a:pt x="933" y="508"/>
                  <a:pt x="964" y="500"/>
                  <a:pt x="994" y="490"/>
                </a:cubicBezTo>
                <a:cubicBezTo>
                  <a:pt x="994" y="470"/>
                  <a:pt x="992" y="449"/>
                  <a:pt x="989" y="429"/>
                </a:cubicBezTo>
                <a:cubicBezTo>
                  <a:pt x="958" y="424"/>
                  <a:pt x="927" y="421"/>
                  <a:pt x="896" y="419"/>
                </a:cubicBezTo>
                <a:cubicBezTo>
                  <a:pt x="892" y="400"/>
                  <a:pt x="886" y="381"/>
                  <a:pt x="880" y="363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1521393" y="2461668"/>
            <a:ext cx="1565275" cy="1562100"/>
          </a:xfrm>
          <a:custGeom>
            <a:avLst/>
            <a:gdLst>
              <a:gd name="T0" fmla="*/ 868 w 990"/>
              <a:gd name="T1" fmla="*/ 335 h 990"/>
              <a:gd name="T2" fmla="*/ 841 w 990"/>
              <a:gd name="T3" fmla="*/ 283 h 990"/>
              <a:gd name="T4" fmla="*/ 904 w 990"/>
              <a:gd name="T5" fmla="*/ 213 h 990"/>
              <a:gd name="T6" fmla="*/ 866 w 990"/>
              <a:gd name="T7" fmla="*/ 164 h 990"/>
              <a:gd name="T8" fmla="*/ 782 w 990"/>
              <a:gd name="T9" fmla="*/ 208 h 990"/>
              <a:gd name="T10" fmla="*/ 738 w 990"/>
              <a:gd name="T11" fmla="*/ 170 h 990"/>
              <a:gd name="T12" fmla="*/ 689 w 990"/>
              <a:gd name="T13" fmla="*/ 138 h 990"/>
              <a:gd name="T14" fmla="*/ 708 w 990"/>
              <a:gd name="T15" fmla="*/ 46 h 990"/>
              <a:gd name="T16" fmla="*/ 650 w 990"/>
              <a:gd name="T17" fmla="*/ 23 h 990"/>
              <a:gd name="T18" fmla="*/ 600 w 990"/>
              <a:gd name="T19" fmla="*/ 103 h 990"/>
              <a:gd name="T20" fmla="*/ 543 w 990"/>
              <a:gd name="T21" fmla="*/ 92 h 990"/>
              <a:gd name="T22" fmla="*/ 485 w 990"/>
              <a:gd name="T23" fmla="*/ 89 h 990"/>
              <a:gd name="T24" fmla="*/ 455 w 990"/>
              <a:gd name="T25" fmla="*/ 0 h 990"/>
              <a:gd name="T26" fmla="*/ 393 w 990"/>
              <a:gd name="T27" fmla="*/ 8 h 990"/>
              <a:gd name="T28" fmla="*/ 390 w 990"/>
              <a:gd name="T29" fmla="*/ 103 h 990"/>
              <a:gd name="T30" fmla="*/ 335 w 990"/>
              <a:gd name="T31" fmla="*/ 122 h 990"/>
              <a:gd name="T32" fmla="*/ 283 w 990"/>
              <a:gd name="T33" fmla="*/ 148 h 990"/>
              <a:gd name="T34" fmla="*/ 213 w 990"/>
              <a:gd name="T35" fmla="*/ 86 h 990"/>
              <a:gd name="T36" fmla="*/ 164 w 990"/>
              <a:gd name="T37" fmla="*/ 124 h 990"/>
              <a:gd name="T38" fmla="*/ 208 w 990"/>
              <a:gd name="T39" fmla="*/ 207 h 990"/>
              <a:gd name="T40" fmla="*/ 170 w 990"/>
              <a:gd name="T41" fmla="*/ 252 h 990"/>
              <a:gd name="T42" fmla="*/ 138 w 990"/>
              <a:gd name="T43" fmla="*/ 301 h 990"/>
              <a:gd name="T44" fmla="*/ 46 w 990"/>
              <a:gd name="T45" fmla="*/ 282 h 990"/>
              <a:gd name="T46" fmla="*/ 23 w 990"/>
              <a:gd name="T47" fmla="*/ 339 h 990"/>
              <a:gd name="T48" fmla="*/ 103 w 990"/>
              <a:gd name="T49" fmla="*/ 389 h 990"/>
              <a:gd name="T50" fmla="*/ 92 w 990"/>
              <a:gd name="T51" fmla="*/ 447 h 990"/>
              <a:gd name="T52" fmla="*/ 89 w 990"/>
              <a:gd name="T53" fmla="*/ 505 h 990"/>
              <a:gd name="T54" fmla="*/ 0 w 990"/>
              <a:gd name="T55" fmla="*/ 535 h 990"/>
              <a:gd name="T56" fmla="*/ 8 w 990"/>
              <a:gd name="T57" fmla="*/ 596 h 990"/>
              <a:gd name="T58" fmla="*/ 103 w 990"/>
              <a:gd name="T59" fmla="*/ 599 h 990"/>
              <a:gd name="T60" fmla="*/ 122 w 990"/>
              <a:gd name="T61" fmla="*/ 655 h 990"/>
              <a:gd name="T62" fmla="*/ 149 w 990"/>
              <a:gd name="T63" fmla="*/ 707 h 990"/>
              <a:gd name="T64" fmla="*/ 86 w 990"/>
              <a:gd name="T65" fmla="*/ 777 h 990"/>
              <a:gd name="T66" fmla="*/ 124 w 990"/>
              <a:gd name="T67" fmla="*/ 826 h 990"/>
              <a:gd name="T68" fmla="*/ 207 w 990"/>
              <a:gd name="T69" fmla="*/ 782 h 990"/>
              <a:gd name="T70" fmla="*/ 252 w 990"/>
              <a:gd name="T71" fmla="*/ 820 h 990"/>
              <a:gd name="T72" fmla="*/ 301 w 990"/>
              <a:gd name="T73" fmla="*/ 852 h 990"/>
              <a:gd name="T74" fmla="*/ 282 w 990"/>
              <a:gd name="T75" fmla="*/ 944 h 990"/>
              <a:gd name="T76" fmla="*/ 339 w 990"/>
              <a:gd name="T77" fmla="*/ 967 h 990"/>
              <a:gd name="T78" fmla="*/ 389 w 990"/>
              <a:gd name="T79" fmla="*/ 887 h 990"/>
              <a:gd name="T80" fmla="*/ 447 w 990"/>
              <a:gd name="T81" fmla="*/ 898 h 990"/>
              <a:gd name="T82" fmla="*/ 505 w 990"/>
              <a:gd name="T83" fmla="*/ 901 h 990"/>
              <a:gd name="T84" fmla="*/ 535 w 990"/>
              <a:gd name="T85" fmla="*/ 990 h 990"/>
              <a:gd name="T86" fmla="*/ 596 w 990"/>
              <a:gd name="T87" fmla="*/ 981 h 990"/>
              <a:gd name="T88" fmla="*/ 600 w 990"/>
              <a:gd name="T89" fmla="*/ 887 h 990"/>
              <a:gd name="T90" fmla="*/ 655 w 990"/>
              <a:gd name="T91" fmla="*/ 868 h 990"/>
              <a:gd name="T92" fmla="*/ 707 w 990"/>
              <a:gd name="T93" fmla="*/ 841 h 990"/>
              <a:gd name="T94" fmla="*/ 777 w 990"/>
              <a:gd name="T95" fmla="*/ 904 h 990"/>
              <a:gd name="T96" fmla="*/ 826 w 990"/>
              <a:gd name="T97" fmla="*/ 866 h 990"/>
              <a:gd name="T98" fmla="*/ 782 w 990"/>
              <a:gd name="T99" fmla="*/ 782 h 990"/>
              <a:gd name="T100" fmla="*/ 820 w 990"/>
              <a:gd name="T101" fmla="*/ 738 h 990"/>
              <a:gd name="T102" fmla="*/ 852 w 990"/>
              <a:gd name="T103" fmla="*/ 689 h 990"/>
              <a:gd name="T104" fmla="*/ 944 w 990"/>
              <a:gd name="T105" fmla="*/ 708 h 990"/>
              <a:gd name="T106" fmla="*/ 967 w 990"/>
              <a:gd name="T107" fmla="*/ 650 h 990"/>
              <a:gd name="T108" fmla="*/ 887 w 990"/>
              <a:gd name="T109" fmla="*/ 600 h 990"/>
              <a:gd name="T110" fmla="*/ 898 w 990"/>
              <a:gd name="T111" fmla="*/ 543 h 990"/>
              <a:gd name="T112" fmla="*/ 901 w 990"/>
              <a:gd name="T113" fmla="*/ 485 h 990"/>
              <a:gd name="T114" fmla="*/ 990 w 990"/>
              <a:gd name="T115" fmla="*/ 455 h 990"/>
              <a:gd name="T116" fmla="*/ 981 w 990"/>
              <a:gd name="T117" fmla="*/ 393 h 990"/>
              <a:gd name="T118" fmla="*/ 887 w 990"/>
              <a:gd name="T119" fmla="*/ 390 h 990"/>
              <a:gd name="T120" fmla="*/ 868 w 990"/>
              <a:gd name="T121" fmla="*/ 335 h 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90" h="990">
                <a:moveTo>
                  <a:pt x="868" y="335"/>
                </a:moveTo>
                <a:cubicBezTo>
                  <a:pt x="860" y="317"/>
                  <a:pt x="852" y="300"/>
                  <a:pt x="841" y="283"/>
                </a:cubicBezTo>
                <a:cubicBezTo>
                  <a:pt x="863" y="261"/>
                  <a:pt x="884" y="237"/>
                  <a:pt x="904" y="213"/>
                </a:cubicBezTo>
                <a:cubicBezTo>
                  <a:pt x="892" y="196"/>
                  <a:pt x="879" y="179"/>
                  <a:pt x="866" y="164"/>
                </a:cubicBezTo>
                <a:cubicBezTo>
                  <a:pt x="837" y="177"/>
                  <a:pt x="809" y="192"/>
                  <a:pt x="782" y="208"/>
                </a:cubicBezTo>
                <a:cubicBezTo>
                  <a:pt x="769" y="194"/>
                  <a:pt x="754" y="181"/>
                  <a:pt x="738" y="170"/>
                </a:cubicBezTo>
                <a:cubicBezTo>
                  <a:pt x="723" y="158"/>
                  <a:pt x="706" y="147"/>
                  <a:pt x="689" y="138"/>
                </a:cubicBezTo>
                <a:cubicBezTo>
                  <a:pt x="697" y="108"/>
                  <a:pt x="703" y="77"/>
                  <a:pt x="708" y="46"/>
                </a:cubicBezTo>
                <a:cubicBezTo>
                  <a:pt x="689" y="37"/>
                  <a:pt x="670" y="29"/>
                  <a:pt x="650" y="23"/>
                </a:cubicBezTo>
                <a:cubicBezTo>
                  <a:pt x="632" y="49"/>
                  <a:pt x="616" y="75"/>
                  <a:pt x="600" y="103"/>
                </a:cubicBezTo>
                <a:cubicBezTo>
                  <a:pt x="582" y="98"/>
                  <a:pt x="562" y="94"/>
                  <a:pt x="543" y="92"/>
                </a:cubicBezTo>
                <a:cubicBezTo>
                  <a:pt x="524" y="89"/>
                  <a:pt x="504" y="88"/>
                  <a:pt x="485" y="89"/>
                </a:cubicBezTo>
                <a:cubicBezTo>
                  <a:pt x="476" y="59"/>
                  <a:pt x="466" y="29"/>
                  <a:pt x="455" y="0"/>
                </a:cubicBezTo>
                <a:cubicBezTo>
                  <a:pt x="434" y="1"/>
                  <a:pt x="414" y="4"/>
                  <a:pt x="393" y="8"/>
                </a:cubicBezTo>
                <a:cubicBezTo>
                  <a:pt x="391" y="40"/>
                  <a:pt x="390" y="71"/>
                  <a:pt x="390" y="103"/>
                </a:cubicBezTo>
                <a:cubicBezTo>
                  <a:pt x="371" y="107"/>
                  <a:pt x="353" y="114"/>
                  <a:pt x="335" y="122"/>
                </a:cubicBezTo>
                <a:cubicBezTo>
                  <a:pt x="317" y="130"/>
                  <a:pt x="300" y="138"/>
                  <a:pt x="283" y="148"/>
                </a:cubicBezTo>
                <a:cubicBezTo>
                  <a:pt x="261" y="126"/>
                  <a:pt x="237" y="106"/>
                  <a:pt x="213" y="86"/>
                </a:cubicBezTo>
                <a:cubicBezTo>
                  <a:pt x="196" y="98"/>
                  <a:pt x="179" y="110"/>
                  <a:pt x="164" y="124"/>
                </a:cubicBezTo>
                <a:cubicBezTo>
                  <a:pt x="177" y="153"/>
                  <a:pt x="192" y="181"/>
                  <a:pt x="208" y="207"/>
                </a:cubicBezTo>
                <a:cubicBezTo>
                  <a:pt x="194" y="221"/>
                  <a:pt x="181" y="236"/>
                  <a:pt x="170" y="252"/>
                </a:cubicBezTo>
                <a:cubicBezTo>
                  <a:pt x="158" y="267"/>
                  <a:pt x="147" y="284"/>
                  <a:pt x="138" y="301"/>
                </a:cubicBezTo>
                <a:cubicBezTo>
                  <a:pt x="108" y="293"/>
                  <a:pt x="77" y="287"/>
                  <a:pt x="46" y="282"/>
                </a:cubicBezTo>
                <a:cubicBezTo>
                  <a:pt x="37" y="301"/>
                  <a:pt x="29" y="320"/>
                  <a:pt x="23" y="339"/>
                </a:cubicBezTo>
                <a:cubicBezTo>
                  <a:pt x="49" y="358"/>
                  <a:pt x="75" y="374"/>
                  <a:pt x="103" y="389"/>
                </a:cubicBezTo>
                <a:cubicBezTo>
                  <a:pt x="98" y="408"/>
                  <a:pt x="94" y="427"/>
                  <a:pt x="92" y="447"/>
                </a:cubicBezTo>
                <a:cubicBezTo>
                  <a:pt x="89" y="466"/>
                  <a:pt x="88" y="486"/>
                  <a:pt x="89" y="505"/>
                </a:cubicBezTo>
                <a:cubicBezTo>
                  <a:pt x="59" y="513"/>
                  <a:pt x="29" y="523"/>
                  <a:pt x="0" y="535"/>
                </a:cubicBezTo>
                <a:cubicBezTo>
                  <a:pt x="1" y="556"/>
                  <a:pt x="4" y="576"/>
                  <a:pt x="8" y="596"/>
                </a:cubicBezTo>
                <a:cubicBezTo>
                  <a:pt x="40" y="599"/>
                  <a:pt x="71" y="600"/>
                  <a:pt x="103" y="599"/>
                </a:cubicBezTo>
                <a:cubicBezTo>
                  <a:pt x="107" y="618"/>
                  <a:pt x="114" y="637"/>
                  <a:pt x="122" y="655"/>
                </a:cubicBezTo>
                <a:cubicBezTo>
                  <a:pt x="130" y="673"/>
                  <a:pt x="138" y="690"/>
                  <a:pt x="149" y="707"/>
                </a:cubicBezTo>
                <a:cubicBezTo>
                  <a:pt x="126" y="729"/>
                  <a:pt x="106" y="752"/>
                  <a:pt x="86" y="777"/>
                </a:cubicBezTo>
                <a:cubicBezTo>
                  <a:pt x="98" y="794"/>
                  <a:pt x="110" y="811"/>
                  <a:pt x="124" y="826"/>
                </a:cubicBezTo>
                <a:cubicBezTo>
                  <a:pt x="153" y="813"/>
                  <a:pt x="181" y="798"/>
                  <a:pt x="207" y="782"/>
                </a:cubicBezTo>
                <a:cubicBezTo>
                  <a:pt x="221" y="795"/>
                  <a:pt x="236" y="808"/>
                  <a:pt x="252" y="820"/>
                </a:cubicBezTo>
                <a:cubicBezTo>
                  <a:pt x="267" y="832"/>
                  <a:pt x="284" y="842"/>
                  <a:pt x="301" y="852"/>
                </a:cubicBezTo>
                <a:cubicBezTo>
                  <a:pt x="293" y="882"/>
                  <a:pt x="287" y="912"/>
                  <a:pt x="282" y="944"/>
                </a:cubicBezTo>
                <a:cubicBezTo>
                  <a:pt x="301" y="953"/>
                  <a:pt x="320" y="960"/>
                  <a:pt x="339" y="967"/>
                </a:cubicBezTo>
                <a:cubicBezTo>
                  <a:pt x="358" y="941"/>
                  <a:pt x="374" y="914"/>
                  <a:pt x="389" y="887"/>
                </a:cubicBezTo>
                <a:cubicBezTo>
                  <a:pt x="408" y="892"/>
                  <a:pt x="427" y="896"/>
                  <a:pt x="447" y="898"/>
                </a:cubicBezTo>
                <a:cubicBezTo>
                  <a:pt x="466" y="901"/>
                  <a:pt x="486" y="901"/>
                  <a:pt x="505" y="901"/>
                </a:cubicBezTo>
                <a:cubicBezTo>
                  <a:pt x="513" y="931"/>
                  <a:pt x="523" y="961"/>
                  <a:pt x="535" y="990"/>
                </a:cubicBezTo>
                <a:cubicBezTo>
                  <a:pt x="556" y="989"/>
                  <a:pt x="576" y="985"/>
                  <a:pt x="596" y="981"/>
                </a:cubicBezTo>
                <a:cubicBezTo>
                  <a:pt x="599" y="950"/>
                  <a:pt x="600" y="919"/>
                  <a:pt x="600" y="887"/>
                </a:cubicBezTo>
                <a:cubicBezTo>
                  <a:pt x="618" y="882"/>
                  <a:pt x="637" y="876"/>
                  <a:pt x="655" y="868"/>
                </a:cubicBezTo>
                <a:cubicBezTo>
                  <a:pt x="673" y="860"/>
                  <a:pt x="690" y="851"/>
                  <a:pt x="707" y="841"/>
                </a:cubicBezTo>
                <a:cubicBezTo>
                  <a:pt x="729" y="863"/>
                  <a:pt x="752" y="884"/>
                  <a:pt x="777" y="904"/>
                </a:cubicBezTo>
                <a:cubicBezTo>
                  <a:pt x="794" y="892"/>
                  <a:pt x="811" y="879"/>
                  <a:pt x="826" y="866"/>
                </a:cubicBezTo>
                <a:cubicBezTo>
                  <a:pt x="813" y="837"/>
                  <a:pt x="798" y="809"/>
                  <a:pt x="782" y="782"/>
                </a:cubicBezTo>
                <a:cubicBezTo>
                  <a:pt x="796" y="769"/>
                  <a:pt x="808" y="754"/>
                  <a:pt x="820" y="738"/>
                </a:cubicBezTo>
                <a:cubicBezTo>
                  <a:pt x="832" y="723"/>
                  <a:pt x="842" y="706"/>
                  <a:pt x="852" y="689"/>
                </a:cubicBezTo>
                <a:cubicBezTo>
                  <a:pt x="882" y="697"/>
                  <a:pt x="913" y="703"/>
                  <a:pt x="944" y="708"/>
                </a:cubicBezTo>
                <a:cubicBezTo>
                  <a:pt x="953" y="689"/>
                  <a:pt x="960" y="670"/>
                  <a:pt x="967" y="650"/>
                </a:cubicBezTo>
                <a:cubicBezTo>
                  <a:pt x="941" y="632"/>
                  <a:pt x="914" y="616"/>
                  <a:pt x="887" y="600"/>
                </a:cubicBezTo>
                <a:cubicBezTo>
                  <a:pt x="892" y="582"/>
                  <a:pt x="896" y="562"/>
                  <a:pt x="898" y="543"/>
                </a:cubicBezTo>
                <a:cubicBezTo>
                  <a:pt x="901" y="524"/>
                  <a:pt x="901" y="504"/>
                  <a:pt x="901" y="485"/>
                </a:cubicBezTo>
                <a:cubicBezTo>
                  <a:pt x="931" y="476"/>
                  <a:pt x="961" y="466"/>
                  <a:pt x="990" y="455"/>
                </a:cubicBezTo>
                <a:cubicBezTo>
                  <a:pt x="989" y="434"/>
                  <a:pt x="985" y="414"/>
                  <a:pt x="981" y="393"/>
                </a:cubicBezTo>
                <a:cubicBezTo>
                  <a:pt x="950" y="391"/>
                  <a:pt x="919" y="390"/>
                  <a:pt x="887" y="390"/>
                </a:cubicBezTo>
                <a:cubicBezTo>
                  <a:pt x="882" y="371"/>
                  <a:pt x="876" y="353"/>
                  <a:pt x="868" y="33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2307205" y="1185318"/>
            <a:ext cx="1570037" cy="1570037"/>
          </a:xfrm>
          <a:custGeom>
            <a:avLst/>
            <a:gdLst>
              <a:gd name="T0" fmla="*/ 882 w 994"/>
              <a:gd name="T1" fmla="*/ 369 h 994"/>
              <a:gd name="T2" fmla="*/ 859 w 994"/>
              <a:gd name="T3" fmla="*/ 315 h 994"/>
              <a:gd name="T4" fmla="*/ 928 w 994"/>
              <a:gd name="T5" fmla="*/ 250 h 994"/>
              <a:gd name="T6" fmla="*/ 893 w 994"/>
              <a:gd name="T7" fmla="*/ 198 h 994"/>
              <a:gd name="T8" fmla="*/ 807 w 994"/>
              <a:gd name="T9" fmla="*/ 235 h 994"/>
              <a:gd name="T10" fmla="*/ 766 w 994"/>
              <a:gd name="T11" fmla="*/ 193 h 994"/>
              <a:gd name="T12" fmla="*/ 719 w 994"/>
              <a:gd name="T13" fmla="*/ 158 h 994"/>
              <a:gd name="T14" fmla="*/ 746 w 994"/>
              <a:gd name="T15" fmla="*/ 67 h 994"/>
              <a:gd name="T16" fmla="*/ 691 w 994"/>
              <a:gd name="T17" fmla="*/ 40 h 994"/>
              <a:gd name="T18" fmla="*/ 634 w 994"/>
              <a:gd name="T19" fmla="*/ 115 h 994"/>
              <a:gd name="T20" fmla="*/ 578 w 994"/>
              <a:gd name="T21" fmla="*/ 99 h 994"/>
              <a:gd name="T22" fmla="*/ 520 w 994"/>
              <a:gd name="T23" fmla="*/ 92 h 994"/>
              <a:gd name="T24" fmla="*/ 498 w 994"/>
              <a:gd name="T25" fmla="*/ 0 h 994"/>
              <a:gd name="T26" fmla="*/ 436 w 994"/>
              <a:gd name="T27" fmla="*/ 4 h 994"/>
              <a:gd name="T28" fmla="*/ 425 w 994"/>
              <a:gd name="T29" fmla="*/ 98 h 994"/>
              <a:gd name="T30" fmla="*/ 368 w 994"/>
              <a:gd name="T31" fmla="*/ 112 h 994"/>
              <a:gd name="T32" fmla="*/ 314 w 994"/>
              <a:gd name="T33" fmla="*/ 135 h 994"/>
              <a:gd name="T34" fmla="*/ 249 w 994"/>
              <a:gd name="T35" fmla="*/ 66 h 994"/>
              <a:gd name="T36" fmla="*/ 197 w 994"/>
              <a:gd name="T37" fmla="*/ 101 h 994"/>
              <a:gd name="T38" fmla="*/ 235 w 994"/>
              <a:gd name="T39" fmla="*/ 187 h 994"/>
              <a:gd name="T40" fmla="*/ 193 w 994"/>
              <a:gd name="T41" fmla="*/ 228 h 994"/>
              <a:gd name="T42" fmla="*/ 157 w 994"/>
              <a:gd name="T43" fmla="*/ 275 h 994"/>
              <a:gd name="T44" fmla="*/ 67 w 994"/>
              <a:gd name="T45" fmla="*/ 248 h 994"/>
              <a:gd name="T46" fmla="*/ 39 w 994"/>
              <a:gd name="T47" fmla="*/ 303 h 994"/>
              <a:gd name="T48" fmla="*/ 115 w 994"/>
              <a:gd name="T49" fmla="*/ 360 h 994"/>
              <a:gd name="T50" fmla="*/ 99 w 994"/>
              <a:gd name="T51" fmla="*/ 416 h 994"/>
              <a:gd name="T52" fmla="*/ 91 w 994"/>
              <a:gd name="T53" fmla="*/ 474 h 994"/>
              <a:gd name="T54" fmla="*/ 0 w 994"/>
              <a:gd name="T55" fmla="*/ 496 h 994"/>
              <a:gd name="T56" fmla="*/ 3 w 994"/>
              <a:gd name="T57" fmla="*/ 558 h 994"/>
              <a:gd name="T58" fmla="*/ 97 w 994"/>
              <a:gd name="T59" fmla="*/ 569 h 994"/>
              <a:gd name="T60" fmla="*/ 112 w 994"/>
              <a:gd name="T61" fmla="*/ 626 h 994"/>
              <a:gd name="T62" fmla="*/ 134 w 994"/>
              <a:gd name="T63" fmla="*/ 680 h 994"/>
              <a:gd name="T64" fmla="*/ 66 w 994"/>
              <a:gd name="T65" fmla="*/ 745 h 994"/>
              <a:gd name="T66" fmla="*/ 100 w 994"/>
              <a:gd name="T67" fmla="*/ 797 h 994"/>
              <a:gd name="T68" fmla="*/ 187 w 994"/>
              <a:gd name="T69" fmla="*/ 759 h 994"/>
              <a:gd name="T70" fmla="*/ 227 w 994"/>
              <a:gd name="T71" fmla="*/ 801 h 994"/>
              <a:gd name="T72" fmla="*/ 274 w 994"/>
              <a:gd name="T73" fmla="*/ 837 h 994"/>
              <a:gd name="T74" fmla="*/ 248 w 994"/>
              <a:gd name="T75" fmla="*/ 927 h 994"/>
              <a:gd name="T76" fmla="*/ 303 w 994"/>
              <a:gd name="T77" fmla="*/ 955 h 994"/>
              <a:gd name="T78" fmla="*/ 359 w 994"/>
              <a:gd name="T79" fmla="*/ 879 h 994"/>
              <a:gd name="T80" fmla="*/ 416 w 994"/>
              <a:gd name="T81" fmla="*/ 895 h 994"/>
              <a:gd name="T82" fmla="*/ 474 w 994"/>
              <a:gd name="T83" fmla="*/ 903 h 994"/>
              <a:gd name="T84" fmla="*/ 496 w 994"/>
              <a:gd name="T85" fmla="*/ 994 h 994"/>
              <a:gd name="T86" fmla="*/ 558 w 994"/>
              <a:gd name="T87" fmla="*/ 991 h 994"/>
              <a:gd name="T88" fmla="*/ 569 w 994"/>
              <a:gd name="T89" fmla="*/ 897 h 994"/>
              <a:gd name="T90" fmla="*/ 625 w 994"/>
              <a:gd name="T91" fmla="*/ 882 h 994"/>
              <a:gd name="T92" fmla="*/ 679 w 994"/>
              <a:gd name="T93" fmla="*/ 860 h 994"/>
              <a:gd name="T94" fmla="*/ 744 w 994"/>
              <a:gd name="T95" fmla="*/ 928 h 994"/>
              <a:gd name="T96" fmla="*/ 796 w 994"/>
              <a:gd name="T97" fmla="*/ 894 h 994"/>
              <a:gd name="T98" fmla="*/ 759 w 994"/>
              <a:gd name="T99" fmla="*/ 807 h 994"/>
              <a:gd name="T100" fmla="*/ 801 w 994"/>
              <a:gd name="T101" fmla="*/ 766 h 994"/>
              <a:gd name="T102" fmla="*/ 836 w 994"/>
              <a:gd name="T103" fmla="*/ 720 h 994"/>
              <a:gd name="T104" fmla="*/ 927 w 994"/>
              <a:gd name="T105" fmla="*/ 746 h 994"/>
              <a:gd name="T106" fmla="*/ 954 w 994"/>
              <a:gd name="T107" fmla="*/ 691 h 994"/>
              <a:gd name="T108" fmla="*/ 879 w 994"/>
              <a:gd name="T109" fmla="*/ 635 h 994"/>
              <a:gd name="T110" fmla="*/ 895 w 994"/>
              <a:gd name="T111" fmla="*/ 578 h 994"/>
              <a:gd name="T112" fmla="*/ 902 w 994"/>
              <a:gd name="T113" fmla="*/ 520 h 994"/>
              <a:gd name="T114" fmla="*/ 994 w 994"/>
              <a:gd name="T115" fmla="*/ 498 h 994"/>
              <a:gd name="T116" fmla="*/ 990 w 994"/>
              <a:gd name="T117" fmla="*/ 436 h 994"/>
              <a:gd name="T118" fmla="*/ 896 w 994"/>
              <a:gd name="T119" fmla="*/ 425 h 994"/>
              <a:gd name="T120" fmla="*/ 882 w 994"/>
              <a:gd name="T121" fmla="*/ 369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94" h="994">
                <a:moveTo>
                  <a:pt x="882" y="369"/>
                </a:moveTo>
                <a:cubicBezTo>
                  <a:pt x="875" y="350"/>
                  <a:pt x="868" y="332"/>
                  <a:pt x="859" y="315"/>
                </a:cubicBezTo>
                <a:cubicBezTo>
                  <a:pt x="883" y="294"/>
                  <a:pt x="906" y="273"/>
                  <a:pt x="928" y="250"/>
                </a:cubicBezTo>
                <a:cubicBezTo>
                  <a:pt x="917" y="232"/>
                  <a:pt x="906" y="214"/>
                  <a:pt x="893" y="198"/>
                </a:cubicBezTo>
                <a:cubicBezTo>
                  <a:pt x="864" y="209"/>
                  <a:pt x="835" y="221"/>
                  <a:pt x="807" y="235"/>
                </a:cubicBezTo>
                <a:cubicBezTo>
                  <a:pt x="794" y="220"/>
                  <a:pt x="781" y="206"/>
                  <a:pt x="766" y="193"/>
                </a:cubicBezTo>
                <a:cubicBezTo>
                  <a:pt x="751" y="180"/>
                  <a:pt x="736" y="168"/>
                  <a:pt x="719" y="158"/>
                </a:cubicBezTo>
                <a:cubicBezTo>
                  <a:pt x="730" y="128"/>
                  <a:pt x="739" y="98"/>
                  <a:pt x="746" y="67"/>
                </a:cubicBezTo>
                <a:cubicBezTo>
                  <a:pt x="728" y="57"/>
                  <a:pt x="710" y="48"/>
                  <a:pt x="691" y="40"/>
                </a:cubicBezTo>
                <a:cubicBezTo>
                  <a:pt x="670" y="64"/>
                  <a:pt x="652" y="89"/>
                  <a:pt x="634" y="115"/>
                </a:cubicBezTo>
                <a:cubicBezTo>
                  <a:pt x="616" y="109"/>
                  <a:pt x="597" y="103"/>
                  <a:pt x="578" y="99"/>
                </a:cubicBezTo>
                <a:cubicBezTo>
                  <a:pt x="559" y="95"/>
                  <a:pt x="539" y="93"/>
                  <a:pt x="520" y="92"/>
                </a:cubicBezTo>
                <a:cubicBezTo>
                  <a:pt x="514" y="61"/>
                  <a:pt x="507" y="30"/>
                  <a:pt x="498" y="0"/>
                </a:cubicBezTo>
                <a:cubicBezTo>
                  <a:pt x="477" y="0"/>
                  <a:pt x="456" y="2"/>
                  <a:pt x="436" y="4"/>
                </a:cubicBezTo>
                <a:cubicBezTo>
                  <a:pt x="430" y="35"/>
                  <a:pt x="427" y="66"/>
                  <a:pt x="425" y="98"/>
                </a:cubicBezTo>
                <a:cubicBezTo>
                  <a:pt x="406" y="101"/>
                  <a:pt x="387" y="106"/>
                  <a:pt x="368" y="112"/>
                </a:cubicBezTo>
                <a:cubicBezTo>
                  <a:pt x="350" y="119"/>
                  <a:pt x="331" y="126"/>
                  <a:pt x="314" y="135"/>
                </a:cubicBezTo>
                <a:cubicBezTo>
                  <a:pt x="294" y="111"/>
                  <a:pt x="272" y="88"/>
                  <a:pt x="249" y="66"/>
                </a:cubicBezTo>
                <a:cubicBezTo>
                  <a:pt x="231" y="77"/>
                  <a:pt x="214" y="88"/>
                  <a:pt x="197" y="101"/>
                </a:cubicBezTo>
                <a:cubicBezTo>
                  <a:pt x="208" y="130"/>
                  <a:pt x="221" y="159"/>
                  <a:pt x="235" y="187"/>
                </a:cubicBezTo>
                <a:cubicBezTo>
                  <a:pt x="220" y="200"/>
                  <a:pt x="206" y="213"/>
                  <a:pt x="193" y="228"/>
                </a:cubicBezTo>
                <a:cubicBezTo>
                  <a:pt x="180" y="243"/>
                  <a:pt x="168" y="258"/>
                  <a:pt x="157" y="275"/>
                </a:cubicBezTo>
                <a:cubicBezTo>
                  <a:pt x="128" y="264"/>
                  <a:pt x="98" y="255"/>
                  <a:pt x="67" y="248"/>
                </a:cubicBezTo>
                <a:cubicBezTo>
                  <a:pt x="56" y="266"/>
                  <a:pt x="47" y="284"/>
                  <a:pt x="39" y="303"/>
                </a:cubicBezTo>
                <a:cubicBezTo>
                  <a:pt x="64" y="324"/>
                  <a:pt x="89" y="342"/>
                  <a:pt x="115" y="360"/>
                </a:cubicBezTo>
                <a:cubicBezTo>
                  <a:pt x="108" y="378"/>
                  <a:pt x="103" y="397"/>
                  <a:pt x="99" y="416"/>
                </a:cubicBezTo>
                <a:cubicBezTo>
                  <a:pt x="95" y="435"/>
                  <a:pt x="92" y="455"/>
                  <a:pt x="91" y="474"/>
                </a:cubicBezTo>
                <a:cubicBezTo>
                  <a:pt x="61" y="480"/>
                  <a:pt x="30" y="487"/>
                  <a:pt x="0" y="496"/>
                </a:cubicBezTo>
                <a:cubicBezTo>
                  <a:pt x="0" y="517"/>
                  <a:pt x="1" y="538"/>
                  <a:pt x="3" y="558"/>
                </a:cubicBezTo>
                <a:cubicBezTo>
                  <a:pt x="35" y="564"/>
                  <a:pt x="66" y="567"/>
                  <a:pt x="97" y="569"/>
                </a:cubicBezTo>
                <a:cubicBezTo>
                  <a:pt x="100" y="588"/>
                  <a:pt x="106" y="607"/>
                  <a:pt x="112" y="626"/>
                </a:cubicBezTo>
                <a:cubicBezTo>
                  <a:pt x="118" y="644"/>
                  <a:pt x="125" y="662"/>
                  <a:pt x="134" y="680"/>
                </a:cubicBezTo>
                <a:cubicBezTo>
                  <a:pt x="110" y="700"/>
                  <a:pt x="88" y="722"/>
                  <a:pt x="66" y="745"/>
                </a:cubicBezTo>
                <a:cubicBezTo>
                  <a:pt x="76" y="763"/>
                  <a:pt x="87" y="780"/>
                  <a:pt x="100" y="797"/>
                </a:cubicBezTo>
                <a:cubicBezTo>
                  <a:pt x="130" y="786"/>
                  <a:pt x="159" y="773"/>
                  <a:pt x="187" y="759"/>
                </a:cubicBezTo>
                <a:cubicBezTo>
                  <a:pt x="199" y="774"/>
                  <a:pt x="213" y="788"/>
                  <a:pt x="227" y="801"/>
                </a:cubicBezTo>
                <a:cubicBezTo>
                  <a:pt x="242" y="814"/>
                  <a:pt x="258" y="826"/>
                  <a:pt x="274" y="837"/>
                </a:cubicBezTo>
                <a:cubicBezTo>
                  <a:pt x="264" y="866"/>
                  <a:pt x="255" y="896"/>
                  <a:pt x="248" y="927"/>
                </a:cubicBezTo>
                <a:cubicBezTo>
                  <a:pt x="265" y="938"/>
                  <a:pt x="284" y="947"/>
                  <a:pt x="303" y="955"/>
                </a:cubicBezTo>
                <a:cubicBezTo>
                  <a:pt x="323" y="930"/>
                  <a:pt x="342" y="905"/>
                  <a:pt x="359" y="879"/>
                </a:cubicBezTo>
                <a:cubicBezTo>
                  <a:pt x="378" y="886"/>
                  <a:pt x="396" y="891"/>
                  <a:pt x="416" y="895"/>
                </a:cubicBezTo>
                <a:cubicBezTo>
                  <a:pt x="435" y="899"/>
                  <a:pt x="454" y="902"/>
                  <a:pt x="474" y="903"/>
                </a:cubicBezTo>
                <a:cubicBezTo>
                  <a:pt x="479" y="933"/>
                  <a:pt x="487" y="964"/>
                  <a:pt x="496" y="994"/>
                </a:cubicBezTo>
                <a:cubicBezTo>
                  <a:pt x="517" y="994"/>
                  <a:pt x="537" y="993"/>
                  <a:pt x="558" y="991"/>
                </a:cubicBezTo>
                <a:cubicBezTo>
                  <a:pt x="563" y="959"/>
                  <a:pt x="567" y="928"/>
                  <a:pt x="569" y="897"/>
                </a:cubicBezTo>
                <a:cubicBezTo>
                  <a:pt x="588" y="894"/>
                  <a:pt x="607" y="888"/>
                  <a:pt x="625" y="882"/>
                </a:cubicBezTo>
                <a:cubicBezTo>
                  <a:pt x="644" y="876"/>
                  <a:pt x="662" y="869"/>
                  <a:pt x="679" y="860"/>
                </a:cubicBezTo>
                <a:cubicBezTo>
                  <a:pt x="700" y="884"/>
                  <a:pt x="721" y="906"/>
                  <a:pt x="744" y="928"/>
                </a:cubicBezTo>
                <a:cubicBezTo>
                  <a:pt x="762" y="918"/>
                  <a:pt x="780" y="907"/>
                  <a:pt x="796" y="894"/>
                </a:cubicBezTo>
                <a:cubicBezTo>
                  <a:pt x="785" y="864"/>
                  <a:pt x="773" y="835"/>
                  <a:pt x="759" y="807"/>
                </a:cubicBezTo>
                <a:cubicBezTo>
                  <a:pt x="774" y="795"/>
                  <a:pt x="788" y="781"/>
                  <a:pt x="801" y="766"/>
                </a:cubicBezTo>
                <a:cubicBezTo>
                  <a:pt x="814" y="752"/>
                  <a:pt x="826" y="736"/>
                  <a:pt x="836" y="720"/>
                </a:cubicBezTo>
                <a:cubicBezTo>
                  <a:pt x="866" y="730"/>
                  <a:pt x="896" y="739"/>
                  <a:pt x="927" y="746"/>
                </a:cubicBezTo>
                <a:cubicBezTo>
                  <a:pt x="937" y="729"/>
                  <a:pt x="946" y="710"/>
                  <a:pt x="954" y="691"/>
                </a:cubicBezTo>
                <a:cubicBezTo>
                  <a:pt x="930" y="671"/>
                  <a:pt x="905" y="652"/>
                  <a:pt x="879" y="635"/>
                </a:cubicBezTo>
                <a:cubicBezTo>
                  <a:pt x="885" y="616"/>
                  <a:pt x="891" y="598"/>
                  <a:pt x="895" y="578"/>
                </a:cubicBezTo>
                <a:cubicBezTo>
                  <a:pt x="899" y="559"/>
                  <a:pt x="901" y="540"/>
                  <a:pt x="902" y="520"/>
                </a:cubicBezTo>
                <a:cubicBezTo>
                  <a:pt x="933" y="515"/>
                  <a:pt x="963" y="507"/>
                  <a:pt x="994" y="498"/>
                </a:cubicBezTo>
                <a:cubicBezTo>
                  <a:pt x="994" y="477"/>
                  <a:pt x="992" y="457"/>
                  <a:pt x="990" y="436"/>
                </a:cubicBezTo>
                <a:cubicBezTo>
                  <a:pt x="959" y="431"/>
                  <a:pt x="928" y="427"/>
                  <a:pt x="896" y="425"/>
                </a:cubicBezTo>
                <a:cubicBezTo>
                  <a:pt x="893" y="406"/>
                  <a:pt x="888" y="387"/>
                  <a:pt x="882" y="369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2690624" y="164717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1928624" y="290844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2970372" y="4038848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2482786" y="5452975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3966677" y="1577331"/>
            <a:ext cx="2456656" cy="710358"/>
            <a:chOff x="4511824" y="1399531"/>
            <a:chExt cx="2456656" cy="710358"/>
          </a:xfrm>
        </p:grpSpPr>
        <p:cxnSp>
          <p:nvCxnSpPr>
            <p:cNvPr id="15" name="出自【趣你的PPT】(微信:qunideppt)：最优质的PPT资源库"/>
            <p:cNvCxnSpPr/>
            <p:nvPr/>
          </p:nvCxnSpPr>
          <p:spPr>
            <a:xfrm>
              <a:off x="4511824" y="1754710"/>
              <a:ext cx="244827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出自【趣你的PPT】(微信:qunideppt)：最优质的PPT资源库"/>
            <p:cNvCxnSpPr/>
            <p:nvPr/>
          </p:nvCxnSpPr>
          <p:spPr>
            <a:xfrm>
              <a:off x="6960096" y="1399531"/>
              <a:ext cx="8384" cy="710358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3284597" y="2798486"/>
            <a:ext cx="3140075" cy="710358"/>
            <a:chOff x="3828405" y="1399531"/>
            <a:chExt cx="3140075" cy="710358"/>
          </a:xfrm>
        </p:grpSpPr>
        <p:cxnSp>
          <p:nvCxnSpPr>
            <p:cNvPr id="18" name="出自【趣你的PPT】(微信:qunideppt)：最优质的PPT资源库"/>
            <p:cNvCxnSpPr/>
            <p:nvPr/>
          </p:nvCxnSpPr>
          <p:spPr>
            <a:xfrm>
              <a:off x="3828405" y="1754710"/>
              <a:ext cx="3131691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出自【趣你的PPT】(微信:qunideppt)：最优质的PPT资源库"/>
            <p:cNvCxnSpPr/>
            <p:nvPr/>
          </p:nvCxnSpPr>
          <p:spPr>
            <a:xfrm>
              <a:off x="6960096" y="1399531"/>
              <a:ext cx="8384" cy="710358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4253110" y="4034887"/>
            <a:ext cx="2177008" cy="710358"/>
            <a:chOff x="4511824" y="1399531"/>
            <a:chExt cx="2177008" cy="710358"/>
          </a:xfrm>
        </p:grpSpPr>
        <p:cxnSp>
          <p:nvCxnSpPr>
            <p:cNvPr id="21" name="出自【趣你的PPT】(微信:qunideppt)：最优质的PPT资源库"/>
            <p:cNvCxnSpPr/>
            <p:nvPr/>
          </p:nvCxnSpPr>
          <p:spPr>
            <a:xfrm>
              <a:off x="4511824" y="1754710"/>
              <a:ext cx="216862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出自【趣你的PPT】(微信:qunideppt)：最优质的PPT资源库"/>
            <p:cNvCxnSpPr/>
            <p:nvPr/>
          </p:nvCxnSpPr>
          <p:spPr>
            <a:xfrm>
              <a:off x="6680448" y="1399531"/>
              <a:ext cx="8384" cy="710358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3762460" y="5452975"/>
            <a:ext cx="2667658" cy="710358"/>
            <a:chOff x="4021174" y="1399531"/>
            <a:chExt cx="2667658" cy="710358"/>
          </a:xfrm>
        </p:grpSpPr>
        <p:cxnSp>
          <p:nvCxnSpPr>
            <p:cNvPr id="24" name="出自【趣你的PPT】(微信:qunideppt)：最优质的PPT资源库"/>
            <p:cNvCxnSpPr/>
            <p:nvPr/>
          </p:nvCxnSpPr>
          <p:spPr>
            <a:xfrm>
              <a:off x="4021174" y="1754710"/>
              <a:ext cx="2659274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出自【趣你的PPT】(微信:qunideppt)：最优质的PPT资源库"/>
            <p:cNvCxnSpPr/>
            <p:nvPr/>
          </p:nvCxnSpPr>
          <p:spPr>
            <a:xfrm>
              <a:off x="6680448" y="1399531"/>
              <a:ext cx="8384" cy="710358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出自【趣你的PPT】(微信:qunideppt)：最优质的PPT资源库"/>
          <p:cNvSpPr/>
          <p:nvPr/>
        </p:nvSpPr>
        <p:spPr>
          <a:xfrm>
            <a:off x="6504384" y="1647170"/>
            <a:ext cx="420012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1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1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6504384" y="2853583"/>
            <a:ext cx="420012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1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1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r>
              <a:rPr lang="zh-CN" altLang="en-US" sz="1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6487979" y="4082016"/>
            <a:ext cx="420012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1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1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r>
              <a:rPr lang="zh-CN" altLang="en-US" sz="1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6487979" y="5513347"/>
            <a:ext cx="420012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1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1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spc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r>
              <a:rPr lang="zh-CN" altLang="en-US" sz="1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9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12700" y="292100"/>
            <a:ext cx="165100" cy="457200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49173" y="292100"/>
            <a:ext cx="293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flipH="1">
            <a:off x="6410131" y="3429000"/>
            <a:ext cx="5781869" cy="3429000"/>
          </a:xfrm>
          <a:prstGeom prst="rt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8303227" y="912783"/>
            <a:ext cx="1564433" cy="1177991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" fmla="*/ 0 w 1564433"/>
              <a:gd name="connsiteY0" fmla="*/ 0 h 1177991"/>
              <a:gd name="connsiteX1" fmla="*/ 1564433 w 1564433"/>
              <a:gd name="connsiteY1" fmla="*/ 0 h 1177991"/>
              <a:gd name="connsiteX2" fmla="*/ 1555102 w 1564433"/>
              <a:gd name="connsiteY2" fmla="*/ 1177991 h 1177991"/>
              <a:gd name="connsiteX3" fmla="*/ 0 w 1564433"/>
              <a:gd name="connsiteY3" fmla="*/ 1168661 h 1177991"/>
              <a:gd name="connsiteX4" fmla="*/ 0 w 1564433"/>
              <a:gd name="connsiteY4" fmla="*/ 0 h 117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433" h="1177991">
                <a:moveTo>
                  <a:pt x="0" y="0"/>
                </a:moveTo>
                <a:lnTo>
                  <a:pt x="1564433" y="0"/>
                </a:lnTo>
                <a:cubicBezTo>
                  <a:pt x="1561323" y="392664"/>
                  <a:pt x="1558212" y="785327"/>
                  <a:pt x="1555102" y="1177991"/>
                </a:cubicBezTo>
                <a:lnTo>
                  <a:pt x="0" y="1168661"/>
                </a:lnTo>
                <a:lnTo>
                  <a:pt x="0" y="0"/>
                </a:lnTo>
                <a:close/>
              </a:path>
            </a:pathLst>
          </a:cu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9850168" y="912783"/>
            <a:ext cx="1135224" cy="1868457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" fmla="*/ 9330 w 1573763"/>
              <a:gd name="connsiteY0" fmla="*/ 0 h 1868457"/>
              <a:gd name="connsiteX1" fmla="*/ 1573763 w 1573763"/>
              <a:gd name="connsiteY1" fmla="*/ 0 h 1868457"/>
              <a:gd name="connsiteX2" fmla="*/ 1573763 w 1573763"/>
              <a:gd name="connsiteY2" fmla="*/ 1168661 h 1868457"/>
              <a:gd name="connsiteX3" fmla="*/ 0 w 1573763"/>
              <a:gd name="connsiteY3" fmla="*/ 1868457 h 1868457"/>
              <a:gd name="connsiteX4" fmla="*/ 9330 w 1573763"/>
              <a:gd name="connsiteY4" fmla="*/ 0 h 1868457"/>
              <a:gd name="connsiteX0" fmla="*/ 9330 w 1573763"/>
              <a:gd name="connsiteY0" fmla="*/ 0 h 1868457"/>
              <a:gd name="connsiteX1" fmla="*/ 1573763 w 1573763"/>
              <a:gd name="connsiteY1" fmla="*/ 0 h 1868457"/>
              <a:gd name="connsiteX2" fmla="*/ 1135224 w 1573763"/>
              <a:gd name="connsiteY2" fmla="*/ 1840465 h 1868457"/>
              <a:gd name="connsiteX3" fmla="*/ 0 w 1573763"/>
              <a:gd name="connsiteY3" fmla="*/ 1868457 h 1868457"/>
              <a:gd name="connsiteX4" fmla="*/ 9330 w 1573763"/>
              <a:gd name="connsiteY4" fmla="*/ 0 h 1868457"/>
              <a:gd name="connsiteX0" fmla="*/ 9330 w 1135224"/>
              <a:gd name="connsiteY0" fmla="*/ 0 h 1868457"/>
              <a:gd name="connsiteX1" fmla="*/ 1125894 w 1135224"/>
              <a:gd name="connsiteY1" fmla="*/ 1101012 h 1868457"/>
              <a:gd name="connsiteX2" fmla="*/ 1135224 w 1135224"/>
              <a:gd name="connsiteY2" fmla="*/ 1840465 h 1868457"/>
              <a:gd name="connsiteX3" fmla="*/ 0 w 1135224"/>
              <a:gd name="connsiteY3" fmla="*/ 1868457 h 1868457"/>
              <a:gd name="connsiteX4" fmla="*/ 9330 w 1135224"/>
              <a:gd name="connsiteY4" fmla="*/ 0 h 186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224" h="1868457">
                <a:moveTo>
                  <a:pt x="9330" y="0"/>
                </a:moveTo>
                <a:lnTo>
                  <a:pt x="1125894" y="1101012"/>
                </a:lnTo>
                <a:lnTo>
                  <a:pt x="1135224" y="1840465"/>
                </a:lnTo>
                <a:lnTo>
                  <a:pt x="0" y="1868457"/>
                </a:lnTo>
                <a:lnTo>
                  <a:pt x="933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5400000">
            <a:off x="9444125" y="2332432"/>
            <a:ext cx="1126794" cy="1974401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" fmla="*/ 9330 w 1573763"/>
              <a:gd name="connsiteY0" fmla="*/ 0 h 1868457"/>
              <a:gd name="connsiteX1" fmla="*/ 1573763 w 1573763"/>
              <a:gd name="connsiteY1" fmla="*/ 0 h 1868457"/>
              <a:gd name="connsiteX2" fmla="*/ 1573763 w 1573763"/>
              <a:gd name="connsiteY2" fmla="*/ 1168661 h 1868457"/>
              <a:gd name="connsiteX3" fmla="*/ 0 w 1573763"/>
              <a:gd name="connsiteY3" fmla="*/ 1868457 h 1868457"/>
              <a:gd name="connsiteX4" fmla="*/ 9330 w 1573763"/>
              <a:gd name="connsiteY4" fmla="*/ 0 h 1868457"/>
              <a:gd name="connsiteX0" fmla="*/ 9330 w 1573763"/>
              <a:gd name="connsiteY0" fmla="*/ 0 h 1868457"/>
              <a:gd name="connsiteX1" fmla="*/ 1573763 w 1573763"/>
              <a:gd name="connsiteY1" fmla="*/ 0 h 1868457"/>
              <a:gd name="connsiteX2" fmla="*/ 1135224 w 1573763"/>
              <a:gd name="connsiteY2" fmla="*/ 1840465 h 1868457"/>
              <a:gd name="connsiteX3" fmla="*/ 0 w 1573763"/>
              <a:gd name="connsiteY3" fmla="*/ 1868457 h 1868457"/>
              <a:gd name="connsiteX4" fmla="*/ 9330 w 1573763"/>
              <a:gd name="connsiteY4" fmla="*/ 0 h 1868457"/>
              <a:gd name="connsiteX0" fmla="*/ 9330 w 1135224"/>
              <a:gd name="connsiteY0" fmla="*/ 0 h 1868457"/>
              <a:gd name="connsiteX1" fmla="*/ 1125894 w 1135224"/>
              <a:gd name="connsiteY1" fmla="*/ 1101012 h 1868457"/>
              <a:gd name="connsiteX2" fmla="*/ 1135224 w 1135224"/>
              <a:gd name="connsiteY2" fmla="*/ 1840465 h 1868457"/>
              <a:gd name="connsiteX3" fmla="*/ 0 w 1135224"/>
              <a:gd name="connsiteY3" fmla="*/ 1868457 h 1868457"/>
              <a:gd name="connsiteX4" fmla="*/ 9330 w 1135224"/>
              <a:gd name="connsiteY4" fmla="*/ 0 h 1868457"/>
              <a:gd name="connsiteX0" fmla="*/ 0 w 1144553"/>
              <a:gd name="connsiteY0" fmla="*/ 0 h 1896259"/>
              <a:gd name="connsiteX1" fmla="*/ 1135223 w 1144553"/>
              <a:gd name="connsiteY1" fmla="*/ 1128814 h 1896259"/>
              <a:gd name="connsiteX2" fmla="*/ 1144553 w 1144553"/>
              <a:gd name="connsiteY2" fmla="*/ 1868267 h 1896259"/>
              <a:gd name="connsiteX3" fmla="*/ 9329 w 1144553"/>
              <a:gd name="connsiteY3" fmla="*/ 1896259 h 1896259"/>
              <a:gd name="connsiteX4" fmla="*/ 0 w 1144553"/>
              <a:gd name="connsiteY4" fmla="*/ 0 h 1896259"/>
              <a:gd name="connsiteX0" fmla="*/ 0 w 1135225"/>
              <a:gd name="connsiteY0" fmla="*/ 0 h 1960936"/>
              <a:gd name="connsiteX1" fmla="*/ 1135223 w 1135225"/>
              <a:gd name="connsiteY1" fmla="*/ 1128814 h 1960936"/>
              <a:gd name="connsiteX2" fmla="*/ 1135225 w 1135225"/>
              <a:gd name="connsiteY2" fmla="*/ 1960936 h 1960936"/>
              <a:gd name="connsiteX3" fmla="*/ 9329 w 1135225"/>
              <a:gd name="connsiteY3" fmla="*/ 1896259 h 1960936"/>
              <a:gd name="connsiteX4" fmla="*/ 0 w 1135225"/>
              <a:gd name="connsiteY4" fmla="*/ 0 h 1960936"/>
              <a:gd name="connsiteX0" fmla="*/ 0 w 1135225"/>
              <a:gd name="connsiteY0" fmla="*/ 0 h 1960936"/>
              <a:gd name="connsiteX1" fmla="*/ 1135223 w 1135225"/>
              <a:gd name="connsiteY1" fmla="*/ 1128814 h 1960936"/>
              <a:gd name="connsiteX2" fmla="*/ 1135225 w 1135225"/>
              <a:gd name="connsiteY2" fmla="*/ 1960936 h 1960936"/>
              <a:gd name="connsiteX3" fmla="*/ 9329 w 1135225"/>
              <a:gd name="connsiteY3" fmla="*/ 1933327 h 1960936"/>
              <a:gd name="connsiteX4" fmla="*/ 0 w 1135225"/>
              <a:gd name="connsiteY4" fmla="*/ 0 h 1960936"/>
              <a:gd name="connsiteX0" fmla="*/ 900 w 1126794"/>
              <a:gd name="connsiteY0" fmla="*/ 0 h 1960936"/>
              <a:gd name="connsiteX1" fmla="*/ 1126792 w 1126794"/>
              <a:gd name="connsiteY1" fmla="*/ 1128814 h 1960936"/>
              <a:gd name="connsiteX2" fmla="*/ 1126794 w 1126794"/>
              <a:gd name="connsiteY2" fmla="*/ 1960936 h 1960936"/>
              <a:gd name="connsiteX3" fmla="*/ 898 w 1126794"/>
              <a:gd name="connsiteY3" fmla="*/ 1933327 h 1960936"/>
              <a:gd name="connsiteX4" fmla="*/ 900 w 1126794"/>
              <a:gd name="connsiteY4" fmla="*/ 0 h 196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flipH="1">
            <a:off x="7949116" y="2765566"/>
            <a:ext cx="1099198" cy="1974401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" fmla="*/ 9330 w 1573763"/>
              <a:gd name="connsiteY0" fmla="*/ 0 h 1868457"/>
              <a:gd name="connsiteX1" fmla="*/ 1573763 w 1573763"/>
              <a:gd name="connsiteY1" fmla="*/ 0 h 1868457"/>
              <a:gd name="connsiteX2" fmla="*/ 1573763 w 1573763"/>
              <a:gd name="connsiteY2" fmla="*/ 1168661 h 1868457"/>
              <a:gd name="connsiteX3" fmla="*/ 0 w 1573763"/>
              <a:gd name="connsiteY3" fmla="*/ 1868457 h 1868457"/>
              <a:gd name="connsiteX4" fmla="*/ 9330 w 1573763"/>
              <a:gd name="connsiteY4" fmla="*/ 0 h 1868457"/>
              <a:gd name="connsiteX0" fmla="*/ 9330 w 1573763"/>
              <a:gd name="connsiteY0" fmla="*/ 0 h 1868457"/>
              <a:gd name="connsiteX1" fmla="*/ 1573763 w 1573763"/>
              <a:gd name="connsiteY1" fmla="*/ 0 h 1868457"/>
              <a:gd name="connsiteX2" fmla="*/ 1135224 w 1573763"/>
              <a:gd name="connsiteY2" fmla="*/ 1840465 h 1868457"/>
              <a:gd name="connsiteX3" fmla="*/ 0 w 1573763"/>
              <a:gd name="connsiteY3" fmla="*/ 1868457 h 1868457"/>
              <a:gd name="connsiteX4" fmla="*/ 9330 w 1573763"/>
              <a:gd name="connsiteY4" fmla="*/ 0 h 1868457"/>
              <a:gd name="connsiteX0" fmla="*/ 9330 w 1135224"/>
              <a:gd name="connsiteY0" fmla="*/ 0 h 1868457"/>
              <a:gd name="connsiteX1" fmla="*/ 1125894 w 1135224"/>
              <a:gd name="connsiteY1" fmla="*/ 1101012 h 1868457"/>
              <a:gd name="connsiteX2" fmla="*/ 1135224 w 1135224"/>
              <a:gd name="connsiteY2" fmla="*/ 1840465 h 1868457"/>
              <a:gd name="connsiteX3" fmla="*/ 0 w 1135224"/>
              <a:gd name="connsiteY3" fmla="*/ 1868457 h 1868457"/>
              <a:gd name="connsiteX4" fmla="*/ 9330 w 1135224"/>
              <a:gd name="connsiteY4" fmla="*/ 0 h 1868457"/>
              <a:gd name="connsiteX0" fmla="*/ 0 w 1144553"/>
              <a:gd name="connsiteY0" fmla="*/ 0 h 1896259"/>
              <a:gd name="connsiteX1" fmla="*/ 1135223 w 1144553"/>
              <a:gd name="connsiteY1" fmla="*/ 1128814 h 1896259"/>
              <a:gd name="connsiteX2" fmla="*/ 1144553 w 1144553"/>
              <a:gd name="connsiteY2" fmla="*/ 1868267 h 1896259"/>
              <a:gd name="connsiteX3" fmla="*/ 9329 w 1144553"/>
              <a:gd name="connsiteY3" fmla="*/ 1896259 h 1896259"/>
              <a:gd name="connsiteX4" fmla="*/ 0 w 1144553"/>
              <a:gd name="connsiteY4" fmla="*/ 0 h 1896259"/>
              <a:gd name="connsiteX0" fmla="*/ 0 w 1135225"/>
              <a:gd name="connsiteY0" fmla="*/ 0 h 1960936"/>
              <a:gd name="connsiteX1" fmla="*/ 1135223 w 1135225"/>
              <a:gd name="connsiteY1" fmla="*/ 1128814 h 1960936"/>
              <a:gd name="connsiteX2" fmla="*/ 1135225 w 1135225"/>
              <a:gd name="connsiteY2" fmla="*/ 1960936 h 1960936"/>
              <a:gd name="connsiteX3" fmla="*/ 9329 w 1135225"/>
              <a:gd name="connsiteY3" fmla="*/ 1896259 h 1960936"/>
              <a:gd name="connsiteX4" fmla="*/ 0 w 1135225"/>
              <a:gd name="connsiteY4" fmla="*/ 0 h 1960936"/>
              <a:gd name="connsiteX0" fmla="*/ 0 w 1135225"/>
              <a:gd name="connsiteY0" fmla="*/ 0 h 1960936"/>
              <a:gd name="connsiteX1" fmla="*/ 1135223 w 1135225"/>
              <a:gd name="connsiteY1" fmla="*/ 1128814 h 1960936"/>
              <a:gd name="connsiteX2" fmla="*/ 1135225 w 1135225"/>
              <a:gd name="connsiteY2" fmla="*/ 1960936 h 1960936"/>
              <a:gd name="connsiteX3" fmla="*/ 9329 w 1135225"/>
              <a:gd name="connsiteY3" fmla="*/ 1933327 h 1960936"/>
              <a:gd name="connsiteX4" fmla="*/ 0 w 1135225"/>
              <a:gd name="connsiteY4" fmla="*/ 0 h 1960936"/>
              <a:gd name="connsiteX0" fmla="*/ 900 w 1126794"/>
              <a:gd name="connsiteY0" fmla="*/ 0 h 1960936"/>
              <a:gd name="connsiteX1" fmla="*/ 1126792 w 1126794"/>
              <a:gd name="connsiteY1" fmla="*/ 1128814 h 1960936"/>
              <a:gd name="connsiteX2" fmla="*/ 1126794 w 1126794"/>
              <a:gd name="connsiteY2" fmla="*/ 1960936 h 1960936"/>
              <a:gd name="connsiteX3" fmla="*/ 898 w 1126794"/>
              <a:gd name="connsiteY3" fmla="*/ 1933327 h 1960936"/>
              <a:gd name="connsiteX4" fmla="*/ 900 w 1126794"/>
              <a:gd name="connsiteY4" fmla="*/ 0 h 196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20751420">
            <a:off x="8742030" y="4493618"/>
            <a:ext cx="1138462" cy="1129053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8725677" y="5810545"/>
            <a:ext cx="3729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WHAT ?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734049" y="1710672"/>
            <a:ext cx="12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出自【趣你的PPT】(微信:qunideppt)：最优质的PPT资源库"/>
          <p:cNvSpPr txBox="1">
            <a:spLocks/>
          </p:cNvSpPr>
          <p:nvPr/>
        </p:nvSpPr>
        <p:spPr>
          <a:xfrm>
            <a:off x="1851781" y="1924006"/>
            <a:ext cx="4909724" cy="588996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r>
              <a:rPr kumimoji="0" lang="zh-CN" altLang="en-US" sz="1600" b="0" i="0" u="none" strike="noStrike" kern="1200" cap="none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zh-CN" altLang="en-US" sz="1600" b="0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734049" y="2759896"/>
            <a:ext cx="12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2768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32768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 txBox="1">
            <a:spLocks/>
          </p:cNvSpPr>
          <p:nvPr/>
        </p:nvSpPr>
        <p:spPr>
          <a:xfrm>
            <a:off x="1851781" y="2973230"/>
            <a:ext cx="4909724" cy="588996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729216" y="3775559"/>
            <a:ext cx="12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 txBox="1">
            <a:spLocks/>
          </p:cNvSpPr>
          <p:nvPr/>
        </p:nvSpPr>
        <p:spPr>
          <a:xfrm>
            <a:off x="1846948" y="3988893"/>
            <a:ext cx="4909724" cy="588996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729216" y="4794882"/>
            <a:ext cx="1284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2768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32768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出自【趣你的PPT】(微信:qunideppt)：最优质的PPT资源库"/>
          <p:cNvSpPr txBox="1">
            <a:spLocks/>
          </p:cNvSpPr>
          <p:nvPr/>
        </p:nvSpPr>
        <p:spPr>
          <a:xfrm>
            <a:off x="1846948" y="5008216"/>
            <a:ext cx="4909724" cy="588996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4485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12700" y="292100"/>
            <a:ext cx="165100" cy="457200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49173" y="292100"/>
            <a:ext cx="293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1369" y="2194832"/>
            <a:ext cx="6193358" cy="2957804"/>
          </a:xfrm>
          <a:prstGeom prst="rect">
            <a:avLst/>
          </a:prstGeom>
        </p:spPr>
      </p:pic>
      <p:sp>
        <p:nvSpPr>
          <p:cNvPr id="72" name="出自【趣你的PPT】(微信:qunideppt)：最优质的PPT资源库"/>
          <p:cNvSpPr/>
          <p:nvPr/>
        </p:nvSpPr>
        <p:spPr>
          <a:xfrm>
            <a:off x="896905" y="2194832"/>
            <a:ext cx="4134464" cy="2957804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73" name="Group 72出自【趣你的PPT】(微信:qunideppt)：最优质的PPT资源库"/>
          <p:cNvGrpSpPr/>
          <p:nvPr/>
        </p:nvGrpSpPr>
        <p:grpSpPr>
          <a:xfrm>
            <a:off x="798933" y="2656015"/>
            <a:ext cx="3326930" cy="1789216"/>
            <a:chOff x="798933" y="3461658"/>
            <a:chExt cx="3326930" cy="1789216"/>
          </a:xfrm>
        </p:grpSpPr>
        <p:sp>
          <p:nvSpPr>
            <p:cNvPr id="74" name="出自【趣你的PPT】(微信:qunideppt)：最优质的PPT资源库"/>
            <p:cNvSpPr txBox="1"/>
            <p:nvPr/>
          </p:nvSpPr>
          <p:spPr>
            <a:xfrm>
              <a:off x="798933" y="3461658"/>
              <a:ext cx="3452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“</a:t>
              </a:r>
            </a:p>
          </p:txBody>
        </p:sp>
        <p:sp>
          <p:nvSpPr>
            <p:cNvPr id="75" name="出自【趣你的PPT】(微信:qunideppt)：最优质的PPT资源库"/>
            <p:cNvSpPr txBox="1"/>
            <p:nvPr/>
          </p:nvSpPr>
          <p:spPr>
            <a:xfrm>
              <a:off x="2124316" y="3927435"/>
              <a:ext cx="20015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</a:t>
              </a:r>
            </a:p>
          </p:txBody>
        </p:sp>
      </p:grpSp>
      <p:sp>
        <p:nvSpPr>
          <p:cNvPr id="76" name="出自【趣你的PPT】(微信:qunideppt)：最优质的PPT资源库"/>
          <p:cNvSpPr/>
          <p:nvPr/>
        </p:nvSpPr>
        <p:spPr>
          <a:xfrm>
            <a:off x="10991461" y="4919370"/>
            <a:ext cx="466531" cy="466531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96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12700" y="292100"/>
            <a:ext cx="165100" cy="457200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49173" y="292100"/>
            <a:ext cx="293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2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196752"/>
            <a:ext cx="11568608" cy="331236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3625941" y="5013154"/>
            <a:ext cx="2380010" cy="969496"/>
            <a:chOff x="9482174" y="1484713"/>
            <a:chExt cx="2380010" cy="969496"/>
          </a:xfrm>
        </p:grpSpPr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9482174" y="1484713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>
            <a:xfrm>
              <a:off x="9482174" y="1854045"/>
              <a:ext cx="238001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778520" y="5013154"/>
            <a:ext cx="2380010" cy="969496"/>
            <a:chOff x="9482174" y="1484713"/>
            <a:chExt cx="2380010" cy="969496"/>
          </a:xfrm>
        </p:grpSpPr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9482174" y="1484713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>
            <a:xfrm>
              <a:off x="9482174" y="1854045"/>
              <a:ext cx="238001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</a:t>
              </a:r>
              <a:r>
                <a:rPr lang="zh-CN" altLang="en-US" sz="11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</a:t>
              </a:r>
              <a:r>
                <a:rPr lang="zh-CN" alt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9101013" y="5013154"/>
            <a:ext cx="2380010" cy="969496"/>
            <a:chOff x="9482174" y="1484713"/>
            <a:chExt cx="2380010" cy="969496"/>
          </a:xfrm>
        </p:grpSpPr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9482174" y="1484713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>
            <a:xfrm>
              <a:off x="9482174" y="1854045"/>
              <a:ext cx="238001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6253592" y="5013154"/>
            <a:ext cx="2380010" cy="969496"/>
            <a:chOff x="9482174" y="1484713"/>
            <a:chExt cx="2380010" cy="969496"/>
          </a:xfrm>
        </p:grpSpPr>
        <p:sp>
          <p:nvSpPr>
            <p:cNvPr id="43" name="出自【趣你的PPT】(微信:qunideppt)：最优质的PPT资源库"/>
            <p:cNvSpPr txBox="1"/>
            <p:nvPr/>
          </p:nvSpPr>
          <p:spPr>
            <a:xfrm>
              <a:off x="9482174" y="1484713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44" name="出自【趣你的PPT】(微信:qunideppt)：最优质的PPT资源库"/>
            <p:cNvSpPr/>
            <p:nvPr/>
          </p:nvSpPr>
          <p:spPr>
            <a:xfrm>
              <a:off x="9482174" y="1854045"/>
              <a:ext cx="238001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1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903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58" name="Group 40557出自【趣你的PPT】(微信:qunideppt)：最优质的PPT资源库"/>
          <p:cNvGrpSpPr/>
          <p:nvPr/>
        </p:nvGrpSpPr>
        <p:grpSpPr>
          <a:xfrm>
            <a:off x="3107281" y="2746133"/>
            <a:ext cx="369185" cy="412423"/>
            <a:chOff x="3400426" y="-493713"/>
            <a:chExt cx="352425" cy="393700"/>
          </a:xfrm>
          <a:solidFill>
            <a:srgbClr val="32768B"/>
          </a:solidFill>
        </p:grpSpPr>
        <p:sp>
          <p:nvSpPr>
            <p:cNvPr id="403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00426" y="-493713"/>
              <a:ext cx="352425" cy="393700"/>
            </a:xfrm>
            <a:custGeom>
              <a:avLst/>
              <a:gdLst>
                <a:gd name="T0" fmla="*/ 17 w 17"/>
                <a:gd name="T1" fmla="*/ 10 h 19"/>
                <a:gd name="T2" fmla="*/ 17 w 17"/>
                <a:gd name="T3" fmla="*/ 8 h 19"/>
                <a:gd name="T4" fmla="*/ 16 w 17"/>
                <a:gd name="T5" fmla="*/ 8 h 19"/>
                <a:gd name="T6" fmla="*/ 15 w 17"/>
                <a:gd name="T7" fmla="*/ 6 h 19"/>
                <a:gd name="T8" fmla="*/ 16 w 17"/>
                <a:gd name="T9" fmla="*/ 6 h 19"/>
                <a:gd name="T10" fmla="*/ 16 w 17"/>
                <a:gd name="T11" fmla="*/ 4 h 19"/>
                <a:gd name="T12" fmla="*/ 15 w 17"/>
                <a:gd name="T13" fmla="*/ 5 h 19"/>
                <a:gd name="T14" fmla="*/ 13 w 17"/>
                <a:gd name="T15" fmla="*/ 3 h 19"/>
                <a:gd name="T16" fmla="*/ 12 w 17"/>
                <a:gd name="T17" fmla="*/ 0 h 19"/>
                <a:gd name="T18" fmla="*/ 4 w 17"/>
                <a:gd name="T19" fmla="*/ 0 h 19"/>
                <a:gd name="T20" fmla="*/ 4 w 17"/>
                <a:gd name="T21" fmla="*/ 3 h 19"/>
                <a:gd name="T22" fmla="*/ 0 w 17"/>
                <a:gd name="T23" fmla="*/ 9 h 19"/>
                <a:gd name="T24" fmla="*/ 4 w 17"/>
                <a:gd name="T25" fmla="*/ 16 h 19"/>
                <a:gd name="T26" fmla="*/ 4 w 17"/>
                <a:gd name="T27" fmla="*/ 16 h 19"/>
                <a:gd name="T28" fmla="*/ 4 w 17"/>
                <a:gd name="T29" fmla="*/ 19 h 19"/>
                <a:gd name="T30" fmla="*/ 12 w 17"/>
                <a:gd name="T31" fmla="*/ 19 h 19"/>
                <a:gd name="T32" fmla="*/ 13 w 17"/>
                <a:gd name="T33" fmla="*/ 16 h 19"/>
                <a:gd name="T34" fmla="*/ 13 w 17"/>
                <a:gd name="T35" fmla="*/ 16 h 19"/>
                <a:gd name="T36" fmla="*/ 15 w 17"/>
                <a:gd name="T37" fmla="*/ 14 h 19"/>
                <a:gd name="T38" fmla="*/ 16 w 17"/>
                <a:gd name="T39" fmla="*/ 14 h 19"/>
                <a:gd name="T40" fmla="*/ 17 w 17"/>
                <a:gd name="T41" fmla="*/ 13 h 19"/>
                <a:gd name="T42" fmla="*/ 16 w 17"/>
                <a:gd name="T43" fmla="*/ 12 h 19"/>
                <a:gd name="T44" fmla="*/ 16 w 17"/>
                <a:gd name="T45" fmla="*/ 10 h 19"/>
                <a:gd name="T46" fmla="*/ 17 w 17"/>
                <a:gd name="T47" fmla="*/ 10 h 19"/>
                <a:gd name="T48" fmla="*/ 8 w 17"/>
                <a:gd name="T49" fmla="*/ 16 h 19"/>
                <a:gd name="T50" fmla="*/ 2 w 17"/>
                <a:gd name="T51" fmla="*/ 9 h 19"/>
                <a:gd name="T52" fmla="*/ 8 w 17"/>
                <a:gd name="T53" fmla="*/ 3 h 19"/>
                <a:gd name="T54" fmla="*/ 15 w 17"/>
                <a:gd name="T55" fmla="*/ 9 h 19"/>
                <a:gd name="T56" fmla="*/ 8 w 17"/>
                <a:gd name="T5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" h="19">
                  <a:moveTo>
                    <a:pt x="17" y="10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7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4"/>
                    <a:pt x="13" y="3"/>
                    <a:pt x="13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" y="4"/>
                    <a:pt x="0" y="7"/>
                    <a:pt x="0" y="9"/>
                  </a:cubicBezTo>
                  <a:cubicBezTo>
                    <a:pt x="0" y="12"/>
                    <a:pt x="2" y="15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5"/>
                    <a:pt x="14" y="15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1"/>
                    <a:pt x="16" y="10"/>
                  </a:cubicBezTo>
                  <a:lnTo>
                    <a:pt x="17" y="10"/>
                  </a:lnTo>
                  <a:close/>
                  <a:moveTo>
                    <a:pt x="8" y="16"/>
                  </a:moveTo>
                  <a:cubicBezTo>
                    <a:pt x="5" y="16"/>
                    <a:pt x="2" y="13"/>
                    <a:pt x="2" y="9"/>
                  </a:cubicBezTo>
                  <a:cubicBezTo>
                    <a:pt x="2" y="6"/>
                    <a:pt x="5" y="3"/>
                    <a:pt x="8" y="3"/>
                  </a:cubicBezTo>
                  <a:cubicBezTo>
                    <a:pt x="12" y="3"/>
                    <a:pt x="15" y="6"/>
                    <a:pt x="15" y="9"/>
                  </a:cubicBezTo>
                  <a:cubicBezTo>
                    <a:pt x="15" y="13"/>
                    <a:pt x="12" y="16"/>
                    <a:pt x="8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8713" y="-287338"/>
              <a:ext cx="22225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8713" y="-287338"/>
              <a:ext cx="22225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8713" y="-265113"/>
              <a:ext cx="22225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8713" y="-265113"/>
              <a:ext cx="22225" cy="2063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48076" y="-244475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0 w 13"/>
                <a:gd name="T3" fmla="*/ 0 h 13"/>
                <a:gd name="T4" fmla="*/ 13 w 13"/>
                <a:gd name="T5" fmla="*/ 0 h 13"/>
                <a:gd name="T6" fmla="*/ 13 w 13"/>
                <a:gd name="T7" fmla="*/ 13 h 13"/>
                <a:gd name="T8" fmla="*/ 0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0" y="0"/>
                  </a:lnTo>
                  <a:lnTo>
                    <a:pt x="13" y="0"/>
                  </a:lnTo>
                  <a:lnTo>
                    <a:pt x="13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48076" y="-244475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0 w 13"/>
                <a:gd name="T3" fmla="*/ 0 h 13"/>
                <a:gd name="T4" fmla="*/ 13 w 13"/>
                <a:gd name="T5" fmla="*/ 13 h 13"/>
                <a:gd name="T6" fmla="*/ 13 w 13"/>
                <a:gd name="T7" fmla="*/ 13 h 13"/>
                <a:gd name="T8" fmla="*/ 0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0" y="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48076" y="-223838"/>
              <a:ext cx="0" cy="20638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27438" y="-223838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0 w 13"/>
                <a:gd name="T3" fmla="*/ 0 h 13"/>
                <a:gd name="T4" fmla="*/ 13 w 13"/>
                <a:gd name="T5" fmla="*/ 13 h 13"/>
                <a:gd name="T6" fmla="*/ 13 w 13"/>
                <a:gd name="T7" fmla="*/ 13 h 13"/>
                <a:gd name="T8" fmla="*/ 0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0" y="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27438" y="-203200"/>
              <a:ext cx="0" cy="20638"/>
            </a:xfrm>
            <a:custGeom>
              <a:avLst/>
              <a:gdLst>
                <a:gd name="T0" fmla="*/ 0 h 13"/>
                <a:gd name="T1" fmla="*/ 0 h 13"/>
                <a:gd name="T2" fmla="*/ 0 h 13"/>
                <a:gd name="T3" fmla="*/ 13 h 13"/>
                <a:gd name="T4" fmla="*/ 0 h 1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06801" y="-203200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0 w 13"/>
                <a:gd name="T3" fmla="*/ 0 h 13"/>
                <a:gd name="T4" fmla="*/ 13 w 13"/>
                <a:gd name="T5" fmla="*/ 13 h 13"/>
                <a:gd name="T6" fmla="*/ 0 w 13"/>
                <a:gd name="T7" fmla="*/ 13 h 13"/>
                <a:gd name="T8" fmla="*/ 0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0" y="0"/>
                  </a:lnTo>
                  <a:lnTo>
                    <a:pt x="13" y="13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6163" y="-203200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13 w 13"/>
                <a:gd name="T3" fmla="*/ 0 h 13"/>
                <a:gd name="T4" fmla="*/ 13 w 13"/>
                <a:gd name="T5" fmla="*/ 13 h 13"/>
                <a:gd name="T6" fmla="*/ 13 w 13"/>
                <a:gd name="T7" fmla="*/ 13 h 13"/>
                <a:gd name="T8" fmla="*/ 0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13" y="0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7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86163" y="-203200"/>
              <a:ext cx="1588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5526" y="-203200"/>
              <a:ext cx="20638" cy="20638"/>
            </a:xfrm>
            <a:custGeom>
              <a:avLst/>
              <a:gdLst>
                <a:gd name="T0" fmla="*/ 0 w 13"/>
                <a:gd name="T1" fmla="*/ 0 h 13"/>
                <a:gd name="T2" fmla="*/ 0 w 13"/>
                <a:gd name="T3" fmla="*/ 0 h 13"/>
                <a:gd name="T4" fmla="*/ 13 w 13"/>
                <a:gd name="T5" fmla="*/ 13 h 13"/>
                <a:gd name="T6" fmla="*/ 0 w 13"/>
                <a:gd name="T7" fmla="*/ 13 h 13"/>
                <a:gd name="T8" fmla="*/ 0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0"/>
                  </a:moveTo>
                  <a:lnTo>
                    <a:pt x="0" y="0"/>
                  </a:lnTo>
                  <a:lnTo>
                    <a:pt x="13" y="13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7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65526" y="-203200"/>
              <a:ext cx="1588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44888" y="-203200"/>
              <a:ext cx="0" cy="2063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24251" y="-203200"/>
              <a:ext cx="20638" cy="20638"/>
            </a:xfrm>
            <a:custGeom>
              <a:avLst/>
              <a:gdLst>
                <a:gd name="T0" fmla="*/ 13 w 13"/>
                <a:gd name="T1" fmla="*/ 0 h 13"/>
                <a:gd name="T2" fmla="*/ 13 w 13"/>
                <a:gd name="T3" fmla="*/ 0 h 13"/>
                <a:gd name="T4" fmla="*/ 0 w 13"/>
                <a:gd name="T5" fmla="*/ 13 h 13"/>
                <a:gd name="T6" fmla="*/ 0 w 13"/>
                <a:gd name="T7" fmla="*/ 13 h 13"/>
                <a:gd name="T8" fmla="*/ 13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3613" y="-203200"/>
              <a:ext cx="20638" cy="20638"/>
            </a:xfrm>
            <a:custGeom>
              <a:avLst/>
              <a:gdLst>
                <a:gd name="T0" fmla="*/ 13 w 13"/>
                <a:gd name="T1" fmla="*/ 0 h 13"/>
                <a:gd name="T2" fmla="*/ 13 w 13"/>
                <a:gd name="T3" fmla="*/ 0 h 13"/>
                <a:gd name="T4" fmla="*/ 13 w 13"/>
                <a:gd name="T5" fmla="*/ 13 h 13"/>
                <a:gd name="T6" fmla="*/ 0 w 13"/>
                <a:gd name="T7" fmla="*/ 13 h 13"/>
                <a:gd name="T8" fmla="*/ 13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0"/>
                  </a:moveTo>
                  <a:lnTo>
                    <a:pt x="13" y="0"/>
                  </a:lnTo>
                  <a:lnTo>
                    <a:pt x="13" y="13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3613" y="-223838"/>
              <a:ext cx="20638" cy="20638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2976" y="-223838"/>
              <a:ext cx="20638" cy="20638"/>
            </a:xfrm>
            <a:custGeom>
              <a:avLst/>
              <a:gdLst>
                <a:gd name="T0" fmla="*/ 13 w 13"/>
                <a:gd name="T1" fmla="*/ 0 h 13"/>
                <a:gd name="T2" fmla="*/ 13 w 13"/>
                <a:gd name="T3" fmla="*/ 0 h 13"/>
                <a:gd name="T4" fmla="*/ 0 w 13"/>
                <a:gd name="T5" fmla="*/ 13 h 13"/>
                <a:gd name="T6" fmla="*/ 0 w 13"/>
                <a:gd name="T7" fmla="*/ 13 h 13"/>
                <a:gd name="T8" fmla="*/ 13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82976" y="-223838"/>
              <a:ext cx="20638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2338" y="-244475"/>
              <a:ext cx="20638" cy="2063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0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62338" y="-244475"/>
              <a:ext cx="20638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2338" y="-265113"/>
              <a:ext cx="20638" cy="20638"/>
            </a:xfrm>
            <a:custGeom>
              <a:avLst/>
              <a:gdLst>
                <a:gd name="T0" fmla="*/ 13 w 13"/>
                <a:gd name="T1" fmla="*/ 0 h 13"/>
                <a:gd name="T2" fmla="*/ 13 w 13"/>
                <a:gd name="T3" fmla="*/ 0 h 13"/>
                <a:gd name="T4" fmla="*/ 0 w 13"/>
                <a:gd name="T5" fmla="*/ 13 h 13"/>
                <a:gd name="T6" fmla="*/ 0 w 13"/>
                <a:gd name="T7" fmla="*/ 0 h 13"/>
                <a:gd name="T8" fmla="*/ 13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0"/>
                  </a:moveTo>
                  <a:lnTo>
                    <a:pt x="13" y="0"/>
                  </a:lnTo>
                  <a:lnTo>
                    <a:pt x="0" y="13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1701" y="-2873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14 h 14"/>
                <a:gd name="T4" fmla="*/ 13 w 26"/>
                <a:gd name="T5" fmla="*/ 14 h 14"/>
                <a:gd name="T6" fmla="*/ 0 w 26"/>
                <a:gd name="T7" fmla="*/ 14 h 14"/>
                <a:gd name="T8" fmla="*/ 26 w 2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14"/>
                  </a:lnTo>
                  <a:lnTo>
                    <a:pt x="13" y="14"/>
                  </a:lnTo>
                  <a:lnTo>
                    <a:pt x="0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9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41701" y="-287338"/>
              <a:ext cx="20638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1701" y="-307975"/>
              <a:ext cx="20638" cy="20638"/>
            </a:xfrm>
            <a:custGeom>
              <a:avLst/>
              <a:gdLst>
                <a:gd name="T0" fmla="*/ 13 w 13"/>
                <a:gd name="T1" fmla="*/ 0 h 13"/>
                <a:gd name="T2" fmla="*/ 13 w 13"/>
                <a:gd name="T3" fmla="*/ 13 h 13"/>
                <a:gd name="T4" fmla="*/ 0 w 13"/>
                <a:gd name="T5" fmla="*/ 0 h 13"/>
                <a:gd name="T6" fmla="*/ 0 w 13"/>
                <a:gd name="T7" fmla="*/ 0 h 13"/>
                <a:gd name="T8" fmla="*/ 13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0"/>
                  </a:moveTo>
                  <a:lnTo>
                    <a:pt x="13" y="1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9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41701" y="-307975"/>
              <a:ext cx="20638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9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62338" y="-328613"/>
              <a:ext cx="20638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2338" y="-349250"/>
              <a:ext cx="20638" cy="2063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2338" y="-369888"/>
              <a:ext cx="20638" cy="20638"/>
            </a:xfrm>
            <a:custGeom>
              <a:avLst/>
              <a:gdLst>
                <a:gd name="T0" fmla="*/ 13 w 13"/>
                <a:gd name="T1" fmla="*/ 13 h 13"/>
                <a:gd name="T2" fmla="*/ 13 w 13"/>
                <a:gd name="T3" fmla="*/ 13 h 13"/>
                <a:gd name="T4" fmla="*/ 0 w 13"/>
                <a:gd name="T5" fmla="*/ 13 h 13"/>
                <a:gd name="T6" fmla="*/ 0 w 13"/>
                <a:gd name="T7" fmla="*/ 0 h 13"/>
                <a:gd name="T8" fmla="*/ 13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13"/>
                  </a:moveTo>
                  <a:lnTo>
                    <a:pt x="13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2338" y="-369888"/>
              <a:ext cx="20638" cy="20638"/>
            </a:xfrm>
            <a:custGeom>
              <a:avLst/>
              <a:gdLst>
                <a:gd name="T0" fmla="*/ 13 w 13"/>
                <a:gd name="T1" fmla="*/ 13 h 13"/>
                <a:gd name="T2" fmla="*/ 13 w 13"/>
                <a:gd name="T3" fmla="*/ 13 h 13"/>
                <a:gd name="T4" fmla="*/ 0 w 13"/>
                <a:gd name="T5" fmla="*/ 0 h 13"/>
                <a:gd name="T6" fmla="*/ 13 w 13"/>
                <a:gd name="T7" fmla="*/ 0 h 13"/>
                <a:gd name="T8" fmla="*/ 13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13"/>
                  </a:moveTo>
                  <a:lnTo>
                    <a:pt x="13" y="13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2976" y="-390525"/>
              <a:ext cx="20638" cy="2063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2976" y="-390525"/>
              <a:ext cx="20638" cy="20638"/>
            </a:xfrm>
            <a:custGeom>
              <a:avLst/>
              <a:gdLst>
                <a:gd name="T0" fmla="*/ 13 w 13"/>
                <a:gd name="T1" fmla="*/ 13 h 13"/>
                <a:gd name="T2" fmla="*/ 13 w 13"/>
                <a:gd name="T3" fmla="*/ 13 h 13"/>
                <a:gd name="T4" fmla="*/ 0 w 13"/>
                <a:gd name="T5" fmla="*/ 0 h 13"/>
                <a:gd name="T6" fmla="*/ 13 w 13"/>
                <a:gd name="T7" fmla="*/ 0 h 13"/>
                <a:gd name="T8" fmla="*/ 13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13"/>
                  </a:moveTo>
                  <a:lnTo>
                    <a:pt x="13" y="13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3613" y="-411163"/>
              <a:ext cx="20638" cy="20638"/>
            </a:xfrm>
            <a:custGeom>
              <a:avLst/>
              <a:gdLst>
                <a:gd name="T0" fmla="*/ 13 w 13"/>
                <a:gd name="T1" fmla="*/ 13 h 13"/>
                <a:gd name="T2" fmla="*/ 13 w 13"/>
                <a:gd name="T3" fmla="*/ 13 h 13"/>
                <a:gd name="T4" fmla="*/ 0 w 13"/>
                <a:gd name="T5" fmla="*/ 13 h 13"/>
                <a:gd name="T6" fmla="*/ 0 w 13"/>
                <a:gd name="T7" fmla="*/ 0 h 13"/>
                <a:gd name="T8" fmla="*/ 13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13"/>
                  </a:moveTo>
                  <a:lnTo>
                    <a:pt x="13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24251" y="-411163"/>
              <a:ext cx="1588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24251" y="-411163"/>
              <a:ext cx="20638" cy="20638"/>
            </a:xfrm>
            <a:custGeom>
              <a:avLst/>
              <a:gdLst>
                <a:gd name="T0" fmla="*/ 13 w 13"/>
                <a:gd name="T1" fmla="*/ 13 h 13"/>
                <a:gd name="T2" fmla="*/ 13 w 13"/>
                <a:gd name="T3" fmla="*/ 13 h 13"/>
                <a:gd name="T4" fmla="*/ 0 w 13"/>
                <a:gd name="T5" fmla="*/ 0 h 13"/>
                <a:gd name="T6" fmla="*/ 13 w 13"/>
                <a:gd name="T7" fmla="*/ 0 h 13"/>
                <a:gd name="T8" fmla="*/ 13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13"/>
                  </a:moveTo>
                  <a:lnTo>
                    <a:pt x="13" y="13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0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44888" y="-411163"/>
              <a:ext cx="1588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0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65526" y="-411163"/>
              <a:ext cx="1588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5526" y="-411163"/>
              <a:ext cx="20638" cy="20638"/>
            </a:xfrm>
            <a:custGeom>
              <a:avLst/>
              <a:gdLst>
                <a:gd name="T0" fmla="*/ 13 w 13"/>
                <a:gd name="T1" fmla="*/ 13 h 13"/>
                <a:gd name="T2" fmla="*/ 0 w 13"/>
                <a:gd name="T3" fmla="*/ 13 h 13"/>
                <a:gd name="T4" fmla="*/ 13 w 13"/>
                <a:gd name="T5" fmla="*/ 0 h 13"/>
                <a:gd name="T6" fmla="*/ 13 w 13"/>
                <a:gd name="T7" fmla="*/ 0 h 13"/>
                <a:gd name="T8" fmla="*/ 13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3" y="13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6163" y="-411163"/>
              <a:ext cx="0" cy="20638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0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0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06801" y="-411163"/>
              <a:ext cx="1588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06801" y="-411163"/>
              <a:ext cx="20638" cy="20638"/>
            </a:xfrm>
            <a:custGeom>
              <a:avLst/>
              <a:gdLst>
                <a:gd name="T0" fmla="*/ 0 w 13"/>
                <a:gd name="T1" fmla="*/ 13 h 13"/>
                <a:gd name="T2" fmla="*/ 0 w 13"/>
                <a:gd name="T3" fmla="*/ 13 h 13"/>
                <a:gd name="T4" fmla="*/ 13 w 13"/>
                <a:gd name="T5" fmla="*/ 0 h 13"/>
                <a:gd name="T6" fmla="*/ 13 w 13"/>
                <a:gd name="T7" fmla="*/ 0 h 13"/>
                <a:gd name="T8" fmla="*/ 0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13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27438" y="-390525"/>
              <a:ext cx="20638" cy="20638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27438" y="-390525"/>
              <a:ext cx="20638" cy="20638"/>
            </a:xfrm>
            <a:custGeom>
              <a:avLst/>
              <a:gdLst>
                <a:gd name="T0" fmla="*/ 0 w 13"/>
                <a:gd name="T1" fmla="*/ 13 h 13"/>
                <a:gd name="T2" fmla="*/ 0 w 13"/>
                <a:gd name="T3" fmla="*/ 13 h 13"/>
                <a:gd name="T4" fmla="*/ 13 w 13"/>
                <a:gd name="T5" fmla="*/ 0 h 13"/>
                <a:gd name="T6" fmla="*/ 13 w 13"/>
                <a:gd name="T7" fmla="*/ 0 h 13"/>
                <a:gd name="T8" fmla="*/ 0 w 13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0" y="13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48076" y="-369888"/>
              <a:ext cx="20638" cy="0"/>
            </a:xfrm>
            <a:custGeom>
              <a:avLst/>
              <a:gdLst>
                <a:gd name="T0" fmla="*/ 0 w 13"/>
                <a:gd name="T1" fmla="*/ 0 w 13"/>
                <a:gd name="T2" fmla="*/ 0 w 13"/>
                <a:gd name="T3" fmla="*/ 13 w 13"/>
                <a:gd name="T4" fmla="*/ 0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48076" y="-369888"/>
              <a:ext cx="20638" cy="20638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48076" y="-349250"/>
              <a:ext cx="20638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8713" y="-349250"/>
              <a:ext cx="22225" cy="20638"/>
            </a:xfrm>
            <a:custGeom>
              <a:avLst/>
              <a:gdLst>
                <a:gd name="T0" fmla="*/ 0 w 14"/>
                <a:gd name="T1" fmla="*/ 13 h 13"/>
                <a:gd name="T2" fmla="*/ 0 w 14"/>
                <a:gd name="T3" fmla="*/ 13 h 13"/>
                <a:gd name="T4" fmla="*/ 14 w 14"/>
                <a:gd name="T5" fmla="*/ 0 h 13"/>
                <a:gd name="T6" fmla="*/ 14 w 14"/>
                <a:gd name="T7" fmla="*/ 13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0" y="13"/>
                  </a:lnTo>
                  <a:lnTo>
                    <a:pt x="14" y="0"/>
                  </a:lnTo>
                  <a:lnTo>
                    <a:pt x="14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8713" y="-328613"/>
              <a:ext cx="22225" cy="20638"/>
            </a:xfrm>
            <a:custGeom>
              <a:avLst/>
              <a:gdLst>
                <a:gd name="T0" fmla="*/ 0 w 14"/>
                <a:gd name="T1" fmla="*/ 13 h 13"/>
                <a:gd name="T2" fmla="*/ 0 w 14"/>
                <a:gd name="T3" fmla="*/ 0 h 13"/>
                <a:gd name="T4" fmla="*/ 14 w 14"/>
                <a:gd name="T5" fmla="*/ 0 h 13"/>
                <a:gd name="T6" fmla="*/ 14 w 14"/>
                <a:gd name="T7" fmla="*/ 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0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8713" y="-307975"/>
              <a:ext cx="22225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44888" y="-369888"/>
              <a:ext cx="123825" cy="82550"/>
            </a:xfrm>
            <a:custGeom>
              <a:avLst/>
              <a:gdLst>
                <a:gd name="T0" fmla="*/ 6 w 6"/>
                <a:gd name="T1" fmla="*/ 3 h 4"/>
                <a:gd name="T2" fmla="*/ 6 w 6"/>
                <a:gd name="T3" fmla="*/ 3 h 4"/>
                <a:gd name="T4" fmla="*/ 2 w 6"/>
                <a:gd name="T5" fmla="*/ 3 h 4"/>
                <a:gd name="T6" fmla="*/ 1 w 6"/>
                <a:gd name="T7" fmla="*/ 3 h 4"/>
                <a:gd name="T8" fmla="*/ 1 w 6"/>
                <a:gd name="T9" fmla="*/ 3 h 4"/>
                <a:gd name="T10" fmla="*/ 0 w 6"/>
                <a:gd name="T11" fmla="*/ 0 h 4"/>
                <a:gd name="T12" fmla="*/ 0 w 6"/>
                <a:gd name="T13" fmla="*/ 0 h 4"/>
                <a:gd name="T14" fmla="*/ 0 w 6"/>
                <a:gd name="T15" fmla="*/ 1 h 4"/>
                <a:gd name="T16" fmla="*/ 1 w 6"/>
                <a:gd name="T17" fmla="*/ 3 h 4"/>
                <a:gd name="T18" fmla="*/ 0 w 6"/>
                <a:gd name="T19" fmla="*/ 3 h 4"/>
                <a:gd name="T20" fmla="*/ 1 w 6"/>
                <a:gd name="T21" fmla="*/ 4 h 4"/>
                <a:gd name="T22" fmla="*/ 2 w 6"/>
                <a:gd name="T23" fmla="*/ 3 h 4"/>
                <a:gd name="T24" fmla="*/ 2 w 6"/>
                <a:gd name="T25" fmla="*/ 3 h 4"/>
                <a:gd name="T26" fmla="*/ 6 w 6"/>
                <a:gd name="T2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4"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6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514" name="出自【趣你的PPT】(微信:qunideppt)：最优质的PPT资源库"/>
          <p:cNvSpPr>
            <a:spLocks/>
          </p:cNvSpPr>
          <p:nvPr/>
        </p:nvSpPr>
        <p:spPr bwMode="auto">
          <a:xfrm>
            <a:off x="6263572" y="2746133"/>
            <a:ext cx="369185" cy="412423"/>
          </a:xfrm>
          <a:custGeom>
            <a:avLst/>
            <a:gdLst>
              <a:gd name="T0" fmla="*/ 14 w 17"/>
              <a:gd name="T1" fmla="*/ 10 h 19"/>
              <a:gd name="T2" fmla="*/ 11 w 17"/>
              <a:gd name="T3" fmla="*/ 10 h 19"/>
              <a:gd name="T4" fmla="*/ 11 w 17"/>
              <a:gd name="T5" fmla="*/ 9 h 19"/>
              <a:gd name="T6" fmla="*/ 14 w 17"/>
              <a:gd name="T7" fmla="*/ 5 h 19"/>
              <a:gd name="T8" fmla="*/ 9 w 17"/>
              <a:gd name="T9" fmla="*/ 0 h 19"/>
              <a:gd name="T10" fmla="*/ 4 w 17"/>
              <a:gd name="T11" fmla="*/ 5 h 19"/>
              <a:gd name="T12" fmla="*/ 6 w 17"/>
              <a:gd name="T13" fmla="*/ 9 h 19"/>
              <a:gd name="T14" fmla="*/ 6 w 17"/>
              <a:gd name="T15" fmla="*/ 10 h 19"/>
              <a:gd name="T16" fmla="*/ 4 w 17"/>
              <a:gd name="T17" fmla="*/ 10 h 19"/>
              <a:gd name="T18" fmla="*/ 0 w 17"/>
              <a:gd name="T19" fmla="*/ 14 h 19"/>
              <a:gd name="T20" fmla="*/ 0 w 17"/>
              <a:gd name="T21" fmla="*/ 16 h 19"/>
              <a:gd name="T22" fmla="*/ 4 w 17"/>
              <a:gd name="T23" fmla="*/ 19 h 19"/>
              <a:gd name="T24" fmla="*/ 14 w 17"/>
              <a:gd name="T25" fmla="*/ 19 h 19"/>
              <a:gd name="T26" fmla="*/ 17 w 17"/>
              <a:gd name="T27" fmla="*/ 16 h 19"/>
              <a:gd name="T28" fmla="*/ 17 w 17"/>
              <a:gd name="T29" fmla="*/ 14 h 19"/>
              <a:gd name="T30" fmla="*/ 14 w 17"/>
              <a:gd name="T31" fmla="*/ 1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" h="19">
                <a:moveTo>
                  <a:pt x="14" y="10"/>
                </a:moveTo>
                <a:cubicBezTo>
                  <a:pt x="11" y="10"/>
                  <a:pt x="11" y="10"/>
                  <a:pt x="11" y="10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8"/>
                  <a:pt x="14" y="7"/>
                  <a:pt x="14" y="5"/>
                </a:cubicBezTo>
                <a:cubicBezTo>
                  <a:pt x="14" y="2"/>
                  <a:pt x="11" y="0"/>
                  <a:pt x="9" y="0"/>
                </a:cubicBezTo>
                <a:cubicBezTo>
                  <a:pt x="6" y="0"/>
                  <a:pt x="4" y="2"/>
                  <a:pt x="4" y="5"/>
                </a:cubicBezTo>
                <a:cubicBezTo>
                  <a:pt x="4" y="7"/>
                  <a:pt x="5" y="8"/>
                  <a:pt x="6" y="9"/>
                </a:cubicBezTo>
                <a:cubicBezTo>
                  <a:pt x="6" y="10"/>
                  <a:pt x="6" y="10"/>
                  <a:pt x="6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2" y="10"/>
                  <a:pt x="0" y="12"/>
                  <a:pt x="0" y="14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7"/>
                  <a:pt x="2" y="19"/>
                  <a:pt x="4" y="19"/>
                </a:cubicBezTo>
                <a:cubicBezTo>
                  <a:pt x="14" y="19"/>
                  <a:pt x="14" y="19"/>
                  <a:pt x="14" y="19"/>
                </a:cubicBezTo>
                <a:cubicBezTo>
                  <a:pt x="16" y="19"/>
                  <a:pt x="17" y="17"/>
                  <a:pt x="17" y="16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2"/>
                  <a:pt x="16" y="10"/>
                  <a:pt x="14" y="10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533" name="出自【趣你的PPT】(微信:qunideppt)：最优质的PPT资源库"/>
          <p:cNvSpPr>
            <a:spLocks/>
          </p:cNvSpPr>
          <p:nvPr/>
        </p:nvSpPr>
        <p:spPr bwMode="auto">
          <a:xfrm>
            <a:off x="7809288" y="2789371"/>
            <a:ext cx="325947" cy="325947"/>
          </a:xfrm>
          <a:custGeom>
            <a:avLst/>
            <a:gdLst>
              <a:gd name="T0" fmla="*/ 12 w 15"/>
              <a:gd name="T1" fmla="*/ 0 h 15"/>
              <a:gd name="T2" fmla="*/ 2 w 15"/>
              <a:gd name="T3" fmla="*/ 0 h 15"/>
              <a:gd name="T4" fmla="*/ 0 w 15"/>
              <a:gd name="T5" fmla="*/ 2 h 15"/>
              <a:gd name="T6" fmla="*/ 0 w 15"/>
              <a:gd name="T7" fmla="*/ 3 h 15"/>
              <a:gd name="T8" fmla="*/ 3 w 15"/>
              <a:gd name="T9" fmla="*/ 3 h 15"/>
              <a:gd name="T10" fmla="*/ 3 w 15"/>
              <a:gd name="T11" fmla="*/ 2 h 15"/>
              <a:gd name="T12" fmla="*/ 4 w 15"/>
              <a:gd name="T13" fmla="*/ 3 h 15"/>
              <a:gd name="T14" fmla="*/ 3 w 15"/>
              <a:gd name="T15" fmla="*/ 4 h 15"/>
              <a:gd name="T16" fmla="*/ 3 w 15"/>
              <a:gd name="T17" fmla="*/ 3 h 15"/>
              <a:gd name="T18" fmla="*/ 0 w 15"/>
              <a:gd name="T19" fmla="*/ 3 h 15"/>
              <a:gd name="T20" fmla="*/ 0 w 15"/>
              <a:gd name="T21" fmla="*/ 5 h 15"/>
              <a:gd name="T22" fmla="*/ 3 w 15"/>
              <a:gd name="T23" fmla="*/ 5 h 15"/>
              <a:gd name="T24" fmla="*/ 3 w 15"/>
              <a:gd name="T25" fmla="*/ 5 h 15"/>
              <a:gd name="T26" fmla="*/ 4 w 15"/>
              <a:gd name="T27" fmla="*/ 6 h 15"/>
              <a:gd name="T28" fmla="*/ 3 w 15"/>
              <a:gd name="T29" fmla="*/ 7 h 15"/>
              <a:gd name="T30" fmla="*/ 3 w 15"/>
              <a:gd name="T31" fmla="*/ 6 h 15"/>
              <a:gd name="T32" fmla="*/ 0 w 15"/>
              <a:gd name="T33" fmla="*/ 6 h 15"/>
              <a:gd name="T34" fmla="*/ 0 w 15"/>
              <a:gd name="T35" fmla="*/ 8 h 15"/>
              <a:gd name="T36" fmla="*/ 3 w 15"/>
              <a:gd name="T37" fmla="*/ 8 h 15"/>
              <a:gd name="T38" fmla="*/ 3 w 15"/>
              <a:gd name="T39" fmla="*/ 8 h 15"/>
              <a:gd name="T40" fmla="*/ 4 w 15"/>
              <a:gd name="T41" fmla="*/ 9 h 15"/>
              <a:gd name="T42" fmla="*/ 3 w 15"/>
              <a:gd name="T43" fmla="*/ 9 h 15"/>
              <a:gd name="T44" fmla="*/ 3 w 15"/>
              <a:gd name="T45" fmla="*/ 9 h 15"/>
              <a:gd name="T46" fmla="*/ 0 w 15"/>
              <a:gd name="T47" fmla="*/ 9 h 15"/>
              <a:gd name="T48" fmla="*/ 0 w 15"/>
              <a:gd name="T49" fmla="*/ 11 h 15"/>
              <a:gd name="T50" fmla="*/ 3 w 15"/>
              <a:gd name="T51" fmla="*/ 11 h 15"/>
              <a:gd name="T52" fmla="*/ 3 w 15"/>
              <a:gd name="T53" fmla="*/ 11 h 15"/>
              <a:gd name="T54" fmla="*/ 4 w 15"/>
              <a:gd name="T55" fmla="*/ 11 h 15"/>
              <a:gd name="T56" fmla="*/ 3 w 15"/>
              <a:gd name="T57" fmla="*/ 12 h 15"/>
              <a:gd name="T58" fmla="*/ 3 w 15"/>
              <a:gd name="T59" fmla="*/ 12 h 15"/>
              <a:gd name="T60" fmla="*/ 0 w 15"/>
              <a:gd name="T61" fmla="*/ 12 h 15"/>
              <a:gd name="T62" fmla="*/ 0 w 15"/>
              <a:gd name="T63" fmla="*/ 13 h 15"/>
              <a:gd name="T64" fmla="*/ 2 w 15"/>
              <a:gd name="T65" fmla="*/ 15 h 15"/>
              <a:gd name="T66" fmla="*/ 12 w 15"/>
              <a:gd name="T67" fmla="*/ 15 h 15"/>
              <a:gd name="T68" fmla="*/ 15 w 15"/>
              <a:gd name="T69" fmla="*/ 13 h 15"/>
              <a:gd name="T70" fmla="*/ 15 w 15"/>
              <a:gd name="T71" fmla="*/ 2 h 15"/>
              <a:gd name="T72" fmla="*/ 12 w 15"/>
              <a:gd name="T7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" h="15">
                <a:moveTo>
                  <a:pt x="12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0" y="3"/>
                  <a:pt x="0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2"/>
                  <a:pt x="3" y="2"/>
                </a:cubicBezTo>
                <a:cubicBezTo>
                  <a:pt x="4" y="2"/>
                  <a:pt x="4" y="3"/>
                  <a:pt x="4" y="3"/>
                </a:cubicBezTo>
                <a:cubicBezTo>
                  <a:pt x="4" y="3"/>
                  <a:pt x="4" y="4"/>
                  <a:pt x="3" y="4"/>
                </a:cubicBezTo>
                <a:cubicBezTo>
                  <a:pt x="3" y="4"/>
                  <a:pt x="3" y="4"/>
                  <a:pt x="3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5"/>
                  <a:pt x="0" y="5"/>
                  <a:pt x="0" y="5"/>
                </a:cubicBezTo>
                <a:cubicBezTo>
                  <a:pt x="3" y="5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4" y="5"/>
                  <a:pt x="4" y="5"/>
                  <a:pt x="4" y="6"/>
                </a:cubicBezTo>
                <a:cubicBezTo>
                  <a:pt x="4" y="6"/>
                  <a:pt x="4" y="7"/>
                  <a:pt x="3" y="7"/>
                </a:cubicBezTo>
                <a:cubicBezTo>
                  <a:pt x="3" y="7"/>
                  <a:pt x="3" y="6"/>
                  <a:pt x="3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8"/>
                  <a:pt x="0" y="8"/>
                  <a:pt x="0" y="8"/>
                </a:cubicBezTo>
                <a:cubicBezTo>
                  <a:pt x="3" y="8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ubicBezTo>
                  <a:pt x="4" y="8"/>
                  <a:pt x="4" y="8"/>
                  <a:pt x="4" y="9"/>
                </a:cubicBezTo>
                <a:cubicBezTo>
                  <a:pt x="4" y="9"/>
                  <a:pt x="4" y="9"/>
                  <a:pt x="3" y="9"/>
                </a:cubicBezTo>
                <a:cubicBezTo>
                  <a:pt x="3" y="9"/>
                  <a:pt x="3" y="9"/>
                  <a:pt x="3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11"/>
                  <a:pt x="0" y="11"/>
                  <a:pt x="0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2"/>
                  <a:pt x="4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1" y="15"/>
                  <a:pt x="2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14" y="15"/>
                  <a:pt x="15" y="14"/>
                  <a:pt x="15" y="13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4" y="0"/>
                  <a:pt x="12" y="0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557" name="Group 40556出自【趣你的PPT】(微信:qunideppt)：最优质的PPT资源库"/>
          <p:cNvGrpSpPr/>
          <p:nvPr/>
        </p:nvGrpSpPr>
        <p:grpSpPr>
          <a:xfrm>
            <a:off x="2334422" y="2789371"/>
            <a:ext cx="347567" cy="325947"/>
            <a:chOff x="2611438" y="-452438"/>
            <a:chExt cx="331788" cy="311150"/>
          </a:xfrm>
          <a:solidFill>
            <a:srgbClr val="32768B"/>
          </a:solidFill>
        </p:grpSpPr>
        <p:sp>
          <p:nvSpPr>
            <p:cNvPr id="40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11438" y="-452438"/>
              <a:ext cx="331788" cy="228600"/>
            </a:xfrm>
            <a:custGeom>
              <a:avLst/>
              <a:gdLst>
                <a:gd name="T0" fmla="*/ 16 w 16"/>
                <a:gd name="T1" fmla="*/ 6 h 11"/>
                <a:gd name="T2" fmla="*/ 13 w 16"/>
                <a:gd name="T3" fmla="*/ 4 h 11"/>
                <a:gd name="T4" fmla="*/ 10 w 16"/>
                <a:gd name="T5" fmla="*/ 2 h 11"/>
                <a:gd name="T6" fmla="*/ 10 w 16"/>
                <a:gd name="T7" fmla="*/ 2 h 11"/>
                <a:gd name="T8" fmla="*/ 7 w 16"/>
                <a:gd name="T9" fmla="*/ 0 h 11"/>
                <a:gd name="T10" fmla="*/ 4 w 16"/>
                <a:gd name="T11" fmla="*/ 2 h 11"/>
                <a:gd name="T12" fmla="*/ 4 w 16"/>
                <a:gd name="T13" fmla="*/ 3 h 11"/>
                <a:gd name="T14" fmla="*/ 4 w 16"/>
                <a:gd name="T15" fmla="*/ 3 h 11"/>
                <a:gd name="T16" fmla="*/ 2 w 16"/>
                <a:gd name="T17" fmla="*/ 4 h 11"/>
                <a:gd name="T18" fmla="*/ 0 w 16"/>
                <a:gd name="T19" fmla="*/ 6 h 11"/>
                <a:gd name="T20" fmla="*/ 3 w 16"/>
                <a:gd name="T21" fmla="*/ 9 h 11"/>
                <a:gd name="T22" fmla="*/ 4 w 16"/>
                <a:gd name="T23" fmla="*/ 9 h 11"/>
                <a:gd name="T24" fmla="*/ 8 w 16"/>
                <a:gd name="T25" fmla="*/ 11 h 11"/>
                <a:gd name="T26" fmla="*/ 12 w 16"/>
                <a:gd name="T27" fmla="*/ 9 h 11"/>
                <a:gd name="T28" fmla="*/ 16 w 16"/>
                <a:gd name="T2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11">
                  <a:moveTo>
                    <a:pt x="16" y="6"/>
                  </a:moveTo>
                  <a:cubicBezTo>
                    <a:pt x="16" y="5"/>
                    <a:pt x="14" y="4"/>
                    <a:pt x="13" y="4"/>
                  </a:cubicBezTo>
                  <a:cubicBezTo>
                    <a:pt x="13" y="3"/>
                    <a:pt x="11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5" y="0"/>
                    <a:pt x="4" y="1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5"/>
                    <a:pt x="0" y="6"/>
                    <a:pt x="0" y="6"/>
                  </a:cubicBezTo>
                  <a:cubicBezTo>
                    <a:pt x="0" y="8"/>
                    <a:pt x="2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5" y="10"/>
                    <a:pt x="6" y="11"/>
                    <a:pt x="8" y="11"/>
                  </a:cubicBezTo>
                  <a:cubicBezTo>
                    <a:pt x="10" y="11"/>
                    <a:pt x="11" y="10"/>
                    <a:pt x="12" y="9"/>
                  </a:cubicBezTo>
                  <a:cubicBezTo>
                    <a:pt x="14" y="9"/>
                    <a:pt x="16" y="8"/>
                    <a:pt x="1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60676" y="-244475"/>
              <a:ext cx="61913" cy="619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22588" y="-182563"/>
              <a:ext cx="20638" cy="4127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1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171101" y="2756942"/>
            <a:ext cx="412423" cy="390805"/>
          </a:xfrm>
          <a:custGeom>
            <a:avLst/>
            <a:gdLst>
              <a:gd name="T0" fmla="*/ 19 w 19"/>
              <a:gd name="T1" fmla="*/ 6 h 18"/>
              <a:gd name="T2" fmla="*/ 14 w 19"/>
              <a:gd name="T3" fmla="*/ 1 h 18"/>
              <a:gd name="T4" fmla="*/ 10 w 19"/>
              <a:gd name="T5" fmla="*/ 4 h 18"/>
              <a:gd name="T6" fmla="*/ 5 w 19"/>
              <a:gd name="T7" fmla="*/ 1 h 18"/>
              <a:gd name="T8" fmla="*/ 0 w 19"/>
              <a:gd name="T9" fmla="*/ 6 h 18"/>
              <a:gd name="T10" fmla="*/ 2 w 19"/>
              <a:gd name="T11" fmla="*/ 10 h 18"/>
              <a:gd name="T12" fmla="*/ 9 w 19"/>
              <a:gd name="T13" fmla="*/ 18 h 18"/>
              <a:gd name="T14" fmla="*/ 17 w 19"/>
              <a:gd name="T15" fmla="*/ 10 h 18"/>
              <a:gd name="T16" fmla="*/ 17 w 19"/>
              <a:gd name="T17" fmla="*/ 10 h 18"/>
              <a:gd name="T18" fmla="*/ 19 w 19"/>
              <a:gd name="T19" fmla="*/ 6 h 18"/>
              <a:gd name="T20" fmla="*/ 14 w 19"/>
              <a:gd name="T21" fmla="*/ 10 h 18"/>
              <a:gd name="T22" fmla="*/ 10 w 19"/>
              <a:gd name="T23" fmla="*/ 10 h 18"/>
              <a:gd name="T24" fmla="*/ 10 w 19"/>
              <a:gd name="T25" fmla="*/ 14 h 18"/>
              <a:gd name="T26" fmla="*/ 8 w 19"/>
              <a:gd name="T27" fmla="*/ 14 h 18"/>
              <a:gd name="T28" fmla="*/ 9 w 19"/>
              <a:gd name="T29" fmla="*/ 10 h 18"/>
              <a:gd name="T30" fmla="*/ 5 w 19"/>
              <a:gd name="T31" fmla="*/ 10 h 18"/>
              <a:gd name="T32" fmla="*/ 5 w 19"/>
              <a:gd name="T33" fmla="*/ 8 h 18"/>
              <a:gd name="T34" fmla="*/ 9 w 19"/>
              <a:gd name="T35" fmla="*/ 8 h 18"/>
              <a:gd name="T36" fmla="*/ 9 w 19"/>
              <a:gd name="T37" fmla="*/ 5 h 18"/>
              <a:gd name="T38" fmla="*/ 10 w 19"/>
              <a:gd name="T39" fmla="*/ 5 h 18"/>
              <a:gd name="T40" fmla="*/ 10 w 19"/>
              <a:gd name="T41" fmla="*/ 8 h 18"/>
              <a:gd name="T42" fmla="*/ 14 w 19"/>
              <a:gd name="T43" fmla="*/ 8 h 18"/>
              <a:gd name="T44" fmla="*/ 14 w 19"/>
              <a:gd name="T45" fmla="*/ 1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9" h="18">
                <a:moveTo>
                  <a:pt x="19" y="6"/>
                </a:moveTo>
                <a:cubicBezTo>
                  <a:pt x="19" y="3"/>
                  <a:pt x="17" y="1"/>
                  <a:pt x="14" y="1"/>
                </a:cubicBezTo>
                <a:cubicBezTo>
                  <a:pt x="12" y="1"/>
                  <a:pt x="10" y="2"/>
                  <a:pt x="10" y="4"/>
                </a:cubicBezTo>
                <a:cubicBezTo>
                  <a:pt x="9" y="2"/>
                  <a:pt x="7" y="1"/>
                  <a:pt x="5" y="1"/>
                </a:cubicBezTo>
                <a:cubicBezTo>
                  <a:pt x="2" y="0"/>
                  <a:pt x="0" y="3"/>
                  <a:pt x="0" y="6"/>
                </a:cubicBezTo>
                <a:cubicBezTo>
                  <a:pt x="0" y="7"/>
                  <a:pt x="0" y="9"/>
                  <a:pt x="2" y="10"/>
                </a:cubicBezTo>
                <a:cubicBezTo>
                  <a:pt x="9" y="18"/>
                  <a:pt x="9" y="18"/>
                  <a:pt x="9" y="18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0"/>
                  <a:pt x="17" y="10"/>
                  <a:pt x="17" y="10"/>
                </a:cubicBezTo>
                <a:cubicBezTo>
                  <a:pt x="18" y="9"/>
                  <a:pt x="19" y="8"/>
                  <a:pt x="19" y="6"/>
                </a:cubicBezTo>
                <a:close/>
                <a:moveTo>
                  <a:pt x="14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4"/>
                  <a:pt x="10" y="14"/>
                  <a:pt x="10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0"/>
                  <a:pt x="9" y="10"/>
                  <a:pt x="9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8"/>
                  <a:pt x="5" y="8"/>
                  <a:pt x="5" y="8"/>
                </a:cubicBezTo>
                <a:cubicBezTo>
                  <a:pt x="9" y="8"/>
                  <a:pt x="9" y="8"/>
                  <a:pt x="9" y="8"/>
                </a:cubicBezTo>
                <a:cubicBezTo>
                  <a:pt x="9" y="5"/>
                  <a:pt x="9" y="5"/>
                  <a:pt x="9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8"/>
                  <a:pt x="10" y="8"/>
                  <a:pt x="10" y="8"/>
                </a:cubicBezTo>
                <a:cubicBezTo>
                  <a:pt x="14" y="8"/>
                  <a:pt x="14" y="8"/>
                  <a:pt x="14" y="8"/>
                </a:cubicBezTo>
                <a:lnTo>
                  <a:pt x="14" y="10"/>
                </a:ln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605" name="Group 40604出自【趣你的PPT】(微信:qunideppt)：最优质的PPT资源库"/>
          <p:cNvGrpSpPr/>
          <p:nvPr/>
        </p:nvGrpSpPr>
        <p:grpSpPr>
          <a:xfrm>
            <a:off x="8560527" y="2789371"/>
            <a:ext cx="390805" cy="325947"/>
            <a:chOff x="8793163" y="-473075"/>
            <a:chExt cx="373063" cy="311150"/>
          </a:xfrm>
          <a:solidFill>
            <a:srgbClr val="32768B"/>
          </a:solidFill>
        </p:grpSpPr>
        <p:sp>
          <p:nvSpPr>
            <p:cNvPr id="401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93163" y="-411163"/>
              <a:ext cx="166688" cy="249238"/>
            </a:xfrm>
            <a:custGeom>
              <a:avLst/>
              <a:gdLst>
                <a:gd name="T0" fmla="*/ 4 w 8"/>
                <a:gd name="T1" fmla="*/ 9 h 12"/>
                <a:gd name="T2" fmla="*/ 8 w 8"/>
                <a:gd name="T3" fmla="*/ 2 h 12"/>
                <a:gd name="T4" fmla="*/ 6 w 8"/>
                <a:gd name="T5" fmla="*/ 0 h 12"/>
                <a:gd name="T6" fmla="*/ 1 w 8"/>
                <a:gd name="T7" fmla="*/ 8 h 12"/>
                <a:gd name="T8" fmla="*/ 1 w 8"/>
                <a:gd name="T9" fmla="*/ 11 h 12"/>
                <a:gd name="T10" fmla="*/ 4 w 8"/>
                <a:gd name="T11" fmla="*/ 11 h 12"/>
                <a:gd name="T12" fmla="*/ 4 w 8"/>
                <a:gd name="T13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2">
                  <a:moveTo>
                    <a:pt x="4" y="9"/>
                  </a:moveTo>
                  <a:cubicBezTo>
                    <a:pt x="5" y="6"/>
                    <a:pt x="7" y="4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4" y="3"/>
                    <a:pt x="3" y="5"/>
                    <a:pt x="1" y="8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1" y="12"/>
                    <a:pt x="3" y="11"/>
                    <a:pt x="4" y="11"/>
                  </a:cubicBezTo>
                  <a:cubicBezTo>
                    <a:pt x="3" y="11"/>
                    <a:pt x="3" y="10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75713" y="-287338"/>
              <a:ext cx="290513" cy="104775"/>
            </a:xfrm>
            <a:custGeom>
              <a:avLst/>
              <a:gdLst>
                <a:gd name="T0" fmla="*/ 13 w 14"/>
                <a:gd name="T1" fmla="*/ 2 h 5"/>
                <a:gd name="T2" fmla="*/ 12 w 14"/>
                <a:gd name="T3" fmla="*/ 0 h 5"/>
                <a:gd name="T4" fmla="*/ 10 w 14"/>
                <a:gd name="T5" fmla="*/ 3 h 5"/>
                <a:gd name="T6" fmla="*/ 1 w 14"/>
                <a:gd name="T7" fmla="*/ 3 h 5"/>
                <a:gd name="T8" fmla="*/ 1 w 14"/>
                <a:gd name="T9" fmla="*/ 3 h 5"/>
                <a:gd name="T10" fmla="*/ 1 w 14"/>
                <a:gd name="T11" fmla="*/ 5 h 5"/>
                <a:gd name="T12" fmla="*/ 12 w 14"/>
                <a:gd name="T13" fmla="*/ 5 h 5"/>
                <a:gd name="T14" fmla="*/ 13 w 14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5">
                  <a:moveTo>
                    <a:pt x="13" y="2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1" y="3"/>
                    <a:pt x="10" y="3"/>
                  </a:cubicBezTo>
                  <a:cubicBezTo>
                    <a:pt x="7" y="3"/>
                    <a:pt x="4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5" y="5"/>
                    <a:pt x="8" y="5"/>
                    <a:pt x="12" y="5"/>
                  </a:cubicBezTo>
                  <a:cubicBezTo>
                    <a:pt x="14" y="5"/>
                    <a:pt x="14" y="4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39213" y="-473075"/>
              <a:ext cx="185738" cy="228600"/>
            </a:xfrm>
            <a:custGeom>
              <a:avLst/>
              <a:gdLst>
                <a:gd name="T0" fmla="*/ 2 w 9"/>
                <a:gd name="T1" fmla="*/ 4 h 11"/>
                <a:gd name="T2" fmla="*/ 2 w 9"/>
                <a:gd name="T3" fmla="*/ 4 h 11"/>
                <a:gd name="T4" fmla="*/ 2 w 9"/>
                <a:gd name="T5" fmla="*/ 4 h 11"/>
                <a:gd name="T6" fmla="*/ 6 w 9"/>
                <a:gd name="T7" fmla="*/ 11 h 11"/>
                <a:gd name="T8" fmla="*/ 6 w 9"/>
                <a:gd name="T9" fmla="*/ 11 h 11"/>
                <a:gd name="T10" fmla="*/ 6 w 9"/>
                <a:gd name="T11" fmla="*/ 11 h 11"/>
                <a:gd name="T12" fmla="*/ 6 w 9"/>
                <a:gd name="T13" fmla="*/ 11 h 11"/>
                <a:gd name="T14" fmla="*/ 8 w 9"/>
                <a:gd name="T15" fmla="*/ 9 h 11"/>
                <a:gd name="T16" fmla="*/ 4 w 9"/>
                <a:gd name="T17" fmla="*/ 2 h 11"/>
                <a:gd name="T18" fmla="*/ 0 w 9"/>
                <a:gd name="T19" fmla="*/ 2 h 11"/>
                <a:gd name="T20" fmla="*/ 2 w 9"/>
                <a:gd name="T21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1"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8" y="11"/>
                    <a:pt x="9" y="10"/>
                    <a:pt x="8" y="9"/>
                  </a:cubicBezTo>
                  <a:cubicBezTo>
                    <a:pt x="7" y="7"/>
                    <a:pt x="6" y="4"/>
                    <a:pt x="4" y="2"/>
                  </a:cubicBezTo>
                  <a:cubicBezTo>
                    <a:pt x="3" y="0"/>
                    <a:pt x="1" y="0"/>
                    <a:pt x="0" y="2"/>
                  </a:cubicBezTo>
                  <a:cubicBezTo>
                    <a:pt x="0" y="2"/>
                    <a:pt x="1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572" name="Group 40571出自【趣你的PPT】(微信:qunideppt)：最优质的PPT资源库"/>
          <p:cNvGrpSpPr/>
          <p:nvPr/>
        </p:nvGrpSpPr>
        <p:grpSpPr>
          <a:xfrm>
            <a:off x="4609760" y="2712873"/>
            <a:ext cx="390805" cy="478943"/>
            <a:chOff x="4935538" y="-557213"/>
            <a:chExt cx="373063" cy="457200"/>
          </a:xfrm>
          <a:solidFill>
            <a:srgbClr val="32768B"/>
          </a:solidFill>
        </p:grpSpPr>
        <p:sp>
          <p:nvSpPr>
            <p:cNvPr id="401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21276" y="-557213"/>
              <a:ext cx="41275" cy="20638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1 h 1"/>
                <a:gd name="T4" fmla="*/ 2 w 2"/>
                <a:gd name="T5" fmla="*/ 1 h 1"/>
                <a:gd name="T6" fmla="*/ 2 w 2"/>
                <a:gd name="T7" fmla="*/ 1 h 1"/>
                <a:gd name="T8" fmla="*/ 2 w 2"/>
                <a:gd name="T9" fmla="*/ 1 h 1"/>
                <a:gd name="T10" fmla="*/ 0 w 2"/>
                <a:gd name="T11" fmla="*/ 1 h 1"/>
                <a:gd name="T12" fmla="*/ 0 w 2"/>
                <a:gd name="T13" fmla="*/ 1 h 1"/>
                <a:gd name="T14" fmla="*/ 1 w 2"/>
                <a:gd name="T1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35538" y="-515938"/>
              <a:ext cx="206375" cy="207963"/>
            </a:xfrm>
            <a:custGeom>
              <a:avLst/>
              <a:gdLst>
                <a:gd name="T0" fmla="*/ 130 w 130"/>
                <a:gd name="T1" fmla="*/ 0 h 131"/>
                <a:gd name="T2" fmla="*/ 130 w 130"/>
                <a:gd name="T3" fmla="*/ 0 h 131"/>
                <a:gd name="T4" fmla="*/ 104 w 130"/>
                <a:gd name="T5" fmla="*/ 0 h 131"/>
                <a:gd name="T6" fmla="*/ 91 w 130"/>
                <a:gd name="T7" fmla="*/ 14 h 131"/>
                <a:gd name="T8" fmla="*/ 104 w 130"/>
                <a:gd name="T9" fmla="*/ 14 h 131"/>
                <a:gd name="T10" fmla="*/ 117 w 130"/>
                <a:gd name="T11" fmla="*/ 14 h 131"/>
                <a:gd name="T12" fmla="*/ 117 w 130"/>
                <a:gd name="T13" fmla="*/ 14 h 131"/>
                <a:gd name="T14" fmla="*/ 117 w 130"/>
                <a:gd name="T15" fmla="*/ 27 h 131"/>
                <a:gd name="T16" fmla="*/ 117 w 130"/>
                <a:gd name="T17" fmla="*/ 27 h 131"/>
                <a:gd name="T18" fmla="*/ 78 w 130"/>
                <a:gd name="T19" fmla="*/ 27 h 131"/>
                <a:gd name="T20" fmla="*/ 65 w 130"/>
                <a:gd name="T21" fmla="*/ 40 h 131"/>
                <a:gd name="T22" fmla="*/ 91 w 130"/>
                <a:gd name="T23" fmla="*/ 40 h 131"/>
                <a:gd name="T24" fmla="*/ 104 w 130"/>
                <a:gd name="T25" fmla="*/ 40 h 131"/>
                <a:gd name="T26" fmla="*/ 104 w 130"/>
                <a:gd name="T27" fmla="*/ 40 h 131"/>
                <a:gd name="T28" fmla="*/ 91 w 130"/>
                <a:gd name="T29" fmla="*/ 53 h 131"/>
                <a:gd name="T30" fmla="*/ 91 w 130"/>
                <a:gd name="T31" fmla="*/ 53 h 131"/>
                <a:gd name="T32" fmla="*/ 52 w 130"/>
                <a:gd name="T33" fmla="*/ 53 h 131"/>
                <a:gd name="T34" fmla="*/ 39 w 130"/>
                <a:gd name="T35" fmla="*/ 66 h 131"/>
                <a:gd name="T36" fmla="*/ 65 w 130"/>
                <a:gd name="T37" fmla="*/ 66 h 131"/>
                <a:gd name="T38" fmla="*/ 78 w 130"/>
                <a:gd name="T39" fmla="*/ 66 h 131"/>
                <a:gd name="T40" fmla="*/ 78 w 130"/>
                <a:gd name="T41" fmla="*/ 66 h 131"/>
                <a:gd name="T42" fmla="*/ 65 w 130"/>
                <a:gd name="T43" fmla="*/ 79 h 131"/>
                <a:gd name="T44" fmla="*/ 65 w 130"/>
                <a:gd name="T45" fmla="*/ 79 h 131"/>
                <a:gd name="T46" fmla="*/ 39 w 130"/>
                <a:gd name="T47" fmla="*/ 79 h 131"/>
                <a:gd name="T48" fmla="*/ 26 w 130"/>
                <a:gd name="T49" fmla="*/ 92 h 131"/>
                <a:gd name="T50" fmla="*/ 39 w 130"/>
                <a:gd name="T51" fmla="*/ 92 h 131"/>
                <a:gd name="T52" fmla="*/ 52 w 130"/>
                <a:gd name="T53" fmla="*/ 92 h 131"/>
                <a:gd name="T54" fmla="*/ 52 w 130"/>
                <a:gd name="T55" fmla="*/ 92 h 131"/>
                <a:gd name="T56" fmla="*/ 39 w 130"/>
                <a:gd name="T57" fmla="*/ 105 h 131"/>
                <a:gd name="T58" fmla="*/ 39 w 130"/>
                <a:gd name="T59" fmla="*/ 105 h 131"/>
                <a:gd name="T60" fmla="*/ 13 w 130"/>
                <a:gd name="T61" fmla="*/ 105 h 131"/>
                <a:gd name="T62" fmla="*/ 0 w 130"/>
                <a:gd name="T63" fmla="*/ 118 h 131"/>
                <a:gd name="T64" fmla="*/ 13 w 130"/>
                <a:gd name="T65" fmla="*/ 131 h 131"/>
                <a:gd name="T66" fmla="*/ 130 w 130"/>
                <a:gd name="T67" fmla="*/ 0 h 131"/>
                <a:gd name="T68" fmla="*/ 130 w 130"/>
                <a:gd name="T6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0" h="131">
                  <a:moveTo>
                    <a:pt x="130" y="0"/>
                  </a:moveTo>
                  <a:lnTo>
                    <a:pt x="130" y="0"/>
                  </a:lnTo>
                  <a:lnTo>
                    <a:pt x="104" y="0"/>
                  </a:lnTo>
                  <a:lnTo>
                    <a:pt x="91" y="14"/>
                  </a:lnTo>
                  <a:lnTo>
                    <a:pt x="104" y="14"/>
                  </a:lnTo>
                  <a:lnTo>
                    <a:pt x="117" y="14"/>
                  </a:lnTo>
                  <a:lnTo>
                    <a:pt x="117" y="14"/>
                  </a:lnTo>
                  <a:lnTo>
                    <a:pt x="117" y="27"/>
                  </a:lnTo>
                  <a:lnTo>
                    <a:pt x="117" y="27"/>
                  </a:lnTo>
                  <a:lnTo>
                    <a:pt x="78" y="27"/>
                  </a:lnTo>
                  <a:lnTo>
                    <a:pt x="65" y="40"/>
                  </a:lnTo>
                  <a:lnTo>
                    <a:pt x="91" y="40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1" y="53"/>
                  </a:lnTo>
                  <a:lnTo>
                    <a:pt x="91" y="53"/>
                  </a:lnTo>
                  <a:lnTo>
                    <a:pt x="52" y="53"/>
                  </a:lnTo>
                  <a:lnTo>
                    <a:pt x="39" y="66"/>
                  </a:lnTo>
                  <a:lnTo>
                    <a:pt x="65" y="66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65" y="79"/>
                  </a:lnTo>
                  <a:lnTo>
                    <a:pt x="65" y="79"/>
                  </a:lnTo>
                  <a:lnTo>
                    <a:pt x="39" y="79"/>
                  </a:lnTo>
                  <a:lnTo>
                    <a:pt x="26" y="92"/>
                  </a:lnTo>
                  <a:lnTo>
                    <a:pt x="39" y="92"/>
                  </a:lnTo>
                  <a:lnTo>
                    <a:pt x="52" y="92"/>
                  </a:lnTo>
                  <a:lnTo>
                    <a:pt x="52" y="92"/>
                  </a:lnTo>
                  <a:lnTo>
                    <a:pt x="39" y="105"/>
                  </a:lnTo>
                  <a:lnTo>
                    <a:pt x="39" y="105"/>
                  </a:lnTo>
                  <a:lnTo>
                    <a:pt x="13" y="105"/>
                  </a:lnTo>
                  <a:lnTo>
                    <a:pt x="0" y="118"/>
                  </a:lnTo>
                  <a:lnTo>
                    <a:pt x="13" y="131"/>
                  </a:lnTo>
                  <a:lnTo>
                    <a:pt x="130" y="0"/>
                  </a:lnTo>
                  <a:lnTo>
                    <a:pt x="1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59363" y="-244475"/>
              <a:ext cx="123825" cy="103188"/>
            </a:xfrm>
            <a:custGeom>
              <a:avLst/>
              <a:gdLst>
                <a:gd name="T0" fmla="*/ 65 w 78"/>
                <a:gd name="T1" fmla="*/ 0 h 65"/>
                <a:gd name="T2" fmla="*/ 0 w 78"/>
                <a:gd name="T3" fmla="*/ 13 h 65"/>
                <a:gd name="T4" fmla="*/ 13 w 78"/>
                <a:gd name="T5" fmla="*/ 65 h 65"/>
                <a:gd name="T6" fmla="*/ 78 w 78"/>
                <a:gd name="T7" fmla="*/ 52 h 65"/>
                <a:gd name="T8" fmla="*/ 65 w 78"/>
                <a:gd name="T9" fmla="*/ 0 h 65"/>
                <a:gd name="T10" fmla="*/ 65 w 78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65">
                  <a:moveTo>
                    <a:pt x="65" y="0"/>
                  </a:moveTo>
                  <a:lnTo>
                    <a:pt x="0" y="13"/>
                  </a:lnTo>
                  <a:lnTo>
                    <a:pt x="13" y="65"/>
                  </a:lnTo>
                  <a:lnTo>
                    <a:pt x="78" y="52"/>
                  </a:lnTo>
                  <a:lnTo>
                    <a:pt x="65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9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35538" y="-369888"/>
              <a:ext cx="373063" cy="269875"/>
            </a:xfrm>
            <a:custGeom>
              <a:avLst/>
              <a:gdLst>
                <a:gd name="T0" fmla="*/ 16 w 18"/>
                <a:gd name="T1" fmla="*/ 0 h 13"/>
                <a:gd name="T2" fmla="*/ 3 w 18"/>
                <a:gd name="T3" fmla="*/ 3 h 13"/>
                <a:gd name="T4" fmla="*/ 2 w 18"/>
                <a:gd name="T5" fmla="*/ 2 h 13"/>
                <a:gd name="T6" fmla="*/ 1 w 18"/>
                <a:gd name="T7" fmla="*/ 1 h 13"/>
                <a:gd name="T8" fmla="*/ 1 w 18"/>
                <a:gd name="T9" fmla="*/ 1 h 13"/>
                <a:gd name="T10" fmla="*/ 1 w 18"/>
                <a:gd name="T11" fmla="*/ 1 h 13"/>
                <a:gd name="T12" fmla="*/ 1 w 18"/>
                <a:gd name="T13" fmla="*/ 1 h 13"/>
                <a:gd name="T14" fmla="*/ 0 w 18"/>
                <a:gd name="T15" fmla="*/ 3 h 13"/>
                <a:gd name="T16" fmla="*/ 0 w 18"/>
                <a:gd name="T17" fmla="*/ 3 h 13"/>
                <a:gd name="T18" fmla="*/ 0 w 18"/>
                <a:gd name="T19" fmla="*/ 3 h 13"/>
                <a:gd name="T20" fmla="*/ 1 w 18"/>
                <a:gd name="T21" fmla="*/ 12 h 13"/>
                <a:gd name="T22" fmla="*/ 3 w 18"/>
                <a:gd name="T23" fmla="*/ 13 h 13"/>
                <a:gd name="T24" fmla="*/ 17 w 18"/>
                <a:gd name="T25" fmla="*/ 11 h 13"/>
                <a:gd name="T26" fmla="*/ 17 w 18"/>
                <a:gd name="T27" fmla="*/ 9 h 13"/>
                <a:gd name="T28" fmla="*/ 16 w 18"/>
                <a:gd name="T29" fmla="*/ 0 h 13"/>
                <a:gd name="T30" fmla="*/ 1 w 18"/>
                <a:gd name="T31" fmla="*/ 7 h 13"/>
                <a:gd name="T32" fmla="*/ 16 w 18"/>
                <a:gd name="T33" fmla="*/ 4 h 13"/>
                <a:gd name="T34" fmla="*/ 16 w 18"/>
                <a:gd name="T35" fmla="*/ 4 h 13"/>
                <a:gd name="T36" fmla="*/ 1 w 18"/>
                <a:gd name="T37" fmla="*/ 7 h 13"/>
                <a:gd name="T38" fmla="*/ 2 w 18"/>
                <a:gd name="T39" fmla="*/ 12 h 13"/>
                <a:gd name="T40" fmla="*/ 2 w 18"/>
                <a:gd name="T41" fmla="*/ 12 h 13"/>
                <a:gd name="T42" fmla="*/ 6 w 18"/>
                <a:gd name="T43" fmla="*/ 11 h 13"/>
                <a:gd name="T44" fmla="*/ 6 w 18"/>
                <a:gd name="T45" fmla="*/ 7 h 13"/>
                <a:gd name="T46" fmla="*/ 6 w 18"/>
                <a:gd name="T47" fmla="*/ 7 h 13"/>
                <a:gd name="T48" fmla="*/ 2 w 18"/>
                <a:gd name="T49" fmla="*/ 8 h 13"/>
                <a:gd name="T50" fmla="*/ 2 w 18"/>
                <a:gd name="T51" fmla="*/ 8 h 13"/>
                <a:gd name="T52" fmla="*/ 16 w 18"/>
                <a:gd name="T53" fmla="*/ 5 h 13"/>
                <a:gd name="T54" fmla="*/ 16 w 18"/>
                <a:gd name="T55" fmla="*/ 5 h 13"/>
                <a:gd name="T56" fmla="*/ 11 w 18"/>
                <a:gd name="T57" fmla="*/ 6 h 13"/>
                <a:gd name="T58" fmla="*/ 12 w 18"/>
                <a:gd name="T59" fmla="*/ 10 h 13"/>
                <a:gd name="T60" fmla="*/ 16 w 18"/>
                <a:gd name="T61" fmla="*/ 9 h 13"/>
                <a:gd name="T62" fmla="*/ 16 w 18"/>
                <a:gd name="T63" fmla="*/ 9 h 13"/>
                <a:gd name="T64" fmla="*/ 2 w 18"/>
                <a:gd name="T6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" h="13">
                  <a:moveTo>
                    <a:pt x="16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3" y="1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8" y="10"/>
                    <a:pt x="17" y="9"/>
                  </a:cubicBezTo>
                  <a:lnTo>
                    <a:pt x="16" y="0"/>
                  </a:lnTo>
                  <a:close/>
                  <a:moveTo>
                    <a:pt x="1" y="7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" y="7"/>
                    <a:pt x="1" y="7"/>
                    <a:pt x="1" y="7"/>
                  </a:cubicBezTo>
                  <a:close/>
                  <a:moveTo>
                    <a:pt x="2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lnTo>
                    <a:pt x="2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604" name="Group 40603出自【趣你的PPT】(微信:qunideppt)：最优质的PPT资源库"/>
          <p:cNvGrpSpPr/>
          <p:nvPr/>
        </p:nvGrpSpPr>
        <p:grpSpPr>
          <a:xfrm>
            <a:off x="9376624" y="2843418"/>
            <a:ext cx="369185" cy="217852"/>
            <a:chOff x="9561513" y="-390525"/>
            <a:chExt cx="352425" cy="207962"/>
          </a:xfrm>
          <a:solidFill>
            <a:srgbClr val="32768B"/>
          </a:solidFill>
        </p:grpSpPr>
        <p:sp>
          <p:nvSpPr>
            <p:cNvPr id="402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44063" y="-390525"/>
              <a:ext cx="41275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561513" y="-369888"/>
              <a:ext cx="352425" cy="187325"/>
            </a:xfrm>
            <a:custGeom>
              <a:avLst/>
              <a:gdLst>
                <a:gd name="T0" fmla="*/ 0 w 17"/>
                <a:gd name="T1" fmla="*/ 0 h 9"/>
                <a:gd name="T2" fmla="*/ 0 w 17"/>
                <a:gd name="T3" fmla="*/ 9 h 9"/>
                <a:gd name="T4" fmla="*/ 17 w 17"/>
                <a:gd name="T5" fmla="*/ 9 h 9"/>
                <a:gd name="T6" fmla="*/ 17 w 17"/>
                <a:gd name="T7" fmla="*/ 0 h 9"/>
                <a:gd name="T8" fmla="*/ 0 w 17"/>
                <a:gd name="T9" fmla="*/ 0 h 9"/>
                <a:gd name="T10" fmla="*/ 5 w 17"/>
                <a:gd name="T11" fmla="*/ 2 h 9"/>
                <a:gd name="T12" fmla="*/ 1 w 17"/>
                <a:gd name="T13" fmla="*/ 2 h 9"/>
                <a:gd name="T14" fmla="*/ 1 w 17"/>
                <a:gd name="T15" fmla="*/ 1 h 9"/>
                <a:gd name="T16" fmla="*/ 5 w 17"/>
                <a:gd name="T17" fmla="*/ 1 h 9"/>
                <a:gd name="T18" fmla="*/ 5 w 17"/>
                <a:gd name="T19" fmla="*/ 2 h 9"/>
                <a:gd name="T20" fmla="*/ 10 w 17"/>
                <a:gd name="T21" fmla="*/ 8 h 9"/>
                <a:gd name="T22" fmla="*/ 7 w 17"/>
                <a:gd name="T23" fmla="*/ 4 h 9"/>
                <a:gd name="T24" fmla="*/ 10 w 17"/>
                <a:gd name="T25" fmla="*/ 1 h 9"/>
                <a:gd name="T26" fmla="*/ 14 w 17"/>
                <a:gd name="T27" fmla="*/ 4 h 9"/>
                <a:gd name="T28" fmla="*/ 10 w 17"/>
                <a:gd name="T2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9">
                  <a:moveTo>
                    <a:pt x="0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0" y="0"/>
                  </a:lnTo>
                  <a:close/>
                  <a:moveTo>
                    <a:pt x="5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5" y="2"/>
                  </a:lnTo>
                  <a:close/>
                  <a:moveTo>
                    <a:pt x="10" y="8"/>
                  </a:moveTo>
                  <a:cubicBezTo>
                    <a:pt x="8" y="8"/>
                    <a:pt x="7" y="6"/>
                    <a:pt x="7" y="4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2" y="1"/>
                    <a:pt x="14" y="2"/>
                    <a:pt x="14" y="4"/>
                  </a:cubicBezTo>
                  <a:cubicBezTo>
                    <a:pt x="14" y="6"/>
                    <a:pt x="12" y="8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705976" y="-349250"/>
              <a:ext cx="123825" cy="125413"/>
            </a:xfrm>
            <a:custGeom>
              <a:avLst/>
              <a:gdLst>
                <a:gd name="T0" fmla="*/ 3 w 6"/>
                <a:gd name="T1" fmla="*/ 0 h 6"/>
                <a:gd name="T2" fmla="*/ 0 w 6"/>
                <a:gd name="T3" fmla="*/ 3 h 6"/>
                <a:gd name="T4" fmla="*/ 3 w 6"/>
                <a:gd name="T5" fmla="*/ 6 h 6"/>
                <a:gd name="T6" fmla="*/ 6 w 6"/>
                <a:gd name="T7" fmla="*/ 3 h 6"/>
                <a:gd name="T8" fmla="*/ 3 w 6"/>
                <a:gd name="T9" fmla="*/ 0 h 6"/>
                <a:gd name="T10" fmla="*/ 3 w 6"/>
                <a:gd name="T11" fmla="*/ 5 h 6"/>
                <a:gd name="T12" fmla="*/ 2 w 6"/>
                <a:gd name="T13" fmla="*/ 3 h 6"/>
                <a:gd name="T14" fmla="*/ 3 w 6"/>
                <a:gd name="T15" fmla="*/ 2 h 6"/>
                <a:gd name="T16" fmla="*/ 5 w 6"/>
                <a:gd name="T17" fmla="*/ 3 h 6"/>
                <a:gd name="T18" fmla="*/ 3 w 6"/>
                <a:gd name="T1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3" y="0"/>
                  </a:moveTo>
                  <a:cubicBezTo>
                    <a:pt x="2" y="0"/>
                    <a:pt x="0" y="2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5" y="6"/>
                    <a:pt x="6" y="5"/>
                    <a:pt x="6" y="3"/>
                  </a:cubicBezTo>
                  <a:cubicBezTo>
                    <a:pt x="6" y="2"/>
                    <a:pt x="5" y="0"/>
                    <a:pt x="3" y="0"/>
                  </a:cubicBezTo>
                  <a:close/>
                  <a:moveTo>
                    <a:pt x="3" y="5"/>
                  </a:moveTo>
                  <a:cubicBezTo>
                    <a:pt x="2" y="5"/>
                    <a:pt x="2" y="4"/>
                    <a:pt x="2" y="3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4" y="2"/>
                    <a:pt x="5" y="2"/>
                    <a:pt x="5" y="3"/>
                  </a:cubicBezTo>
                  <a:cubicBezTo>
                    <a:pt x="5" y="4"/>
                    <a:pt x="4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2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01758" y="2746133"/>
            <a:ext cx="282710" cy="412423"/>
          </a:xfrm>
          <a:custGeom>
            <a:avLst/>
            <a:gdLst>
              <a:gd name="T0" fmla="*/ 12 w 13"/>
              <a:gd name="T1" fmla="*/ 0 h 19"/>
              <a:gd name="T2" fmla="*/ 1 w 13"/>
              <a:gd name="T3" fmla="*/ 0 h 19"/>
              <a:gd name="T4" fmla="*/ 0 w 13"/>
              <a:gd name="T5" fmla="*/ 1 h 19"/>
              <a:gd name="T6" fmla="*/ 0 w 13"/>
              <a:gd name="T7" fmla="*/ 18 h 19"/>
              <a:gd name="T8" fmla="*/ 1 w 13"/>
              <a:gd name="T9" fmla="*/ 19 h 19"/>
              <a:gd name="T10" fmla="*/ 12 w 13"/>
              <a:gd name="T11" fmla="*/ 19 h 19"/>
              <a:gd name="T12" fmla="*/ 13 w 13"/>
              <a:gd name="T13" fmla="*/ 18 h 19"/>
              <a:gd name="T14" fmla="*/ 13 w 13"/>
              <a:gd name="T15" fmla="*/ 1 h 19"/>
              <a:gd name="T16" fmla="*/ 12 w 13"/>
              <a:gd name="T17" fmla="*/ 0 h 19"/>
              <a:gd name="T18" fmla="*/ 7 w 13"/>
              <a:gd name="T19" fmla="*/ 19 h 19"/>
              <a:gd name="T20" fmla="*/ 6 w 13"/>
              <a:gd name="T21" fmla="*/ 17 h 19"/>
              <a:gd name="T22" fmla="*/ 7 w 13"/>
              <a:gd name="T23" fmla="*/ 16 h 19"/>
              <a:gd name="T24" fmla="*/ 8 w 13"/>
              <a:gd name="T25" fmla="*/ 17 h 19"/>
              <a:gd name="T26" fmla="*/ 7 w 13"/>
              <a:gd name="T27" fmla="*/ 19 h 19"/>
              <a:gd name="T28" fmla="*/ 11 w 13"/>
              <a:gd name="T29" fmla="*/ 16 h 19"/>
              <a:gd name="T30" fmla="*/ 2 w 13"/>
              <a:gd name="T31" fmla="*/ 16 h 19"/>
              <a:gd name="T32" fmla="*/ 2 w 13"/>
              <a:gd name="T33" fmla="*/ 1 h 19"/>
              <a:gd name="T34" fmla="*/ 11 w 13"/>
              <a:gd name="T35" fmla="*/ 1 h 19"/>
              <a:gd name="T36" fmla="*/ 11 w 13"/>
              <a:gd name="T37" fmla="*/ 16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" h="19">
                <a:moveTo>
                  <a:pt x="12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1" y="19"/>
                  <a:pt x="1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3" y="19"/>
                  <a:pt x="13" y="18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2" y="0"/>
                  <a:pt x="12" y="0"/>
                </a:cubicBezTo>
                <a:close/>
                <a:moveTo>
                  <a:pt x="7" y="19"/>
                </a:moveTo>
                <a:cubicBezTo>
                  <a:pt x="6" y="19"/>
                  <a:pt x="6" y="18"/>
                  <a:pt x="6" y="17"/>
                </a:cubicBezTo>
                <a:cubicBezTo>
                  <a:pt x="6" y="17"/>
                  <a:pt x="6" y="16"/>
                  <a:pt x="7" y="16"/>
                </a:cubicBezTo>
                <a:cubicBezTo>
                  <a:pt x="7" y="16"/>
                  <a:pt x="8" y="17"/>
                  <a:pt x="8" y="17"/>
                </a:cubicBezTo>
                <a:cubicBezTo>
                  <a:pt x="8" y="18"/>
                  <a:pt x="7" y="19"/>
                  <a:pt x="7" y="19"/>
                </a:cubicBezTo>
                <a:close/>
                <a:moveTo>
                  <a:pt x="11" y="16"/>
                </a:moveTo>
                <a:cubicBezTo>
                  <a:pt x="2" y="16"/>
                  <a:pt x="2" y="16"/>
                  <a:pt x="2" y="16"/>
                </a:cubicBezTo>
                <a:cubicBezTo>
                  <a:pt x="2" y="1"/>
                  <a:pt x="2" y="1"/>
                  <a:pt x="2" y="1"/>
                </a:cubicBezTo>
                <a:cubicBezTo>
                  <a:pt x="11" y="1"/>
                  <a:pt x="11" y="1"/>
                  <a:pt x="11" y="1"/>
                </a:cubicBezTo>
                <a:lnTo>
                  <a:pt x="11" y="16"/>
                </a:ln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606" name="Group 40605出自【趣你的PPT】(微信:qunideppt)：最优质的PPT资源库"/>
          <p:cNvGrpSpPr/>
          <p:nvPr/>
        </p:nvGrpSpPr>
        <p:grpSpPr>
          <a:xfrm>
            <a:off x="7058049" y="2756942"/>
            <a:ext cx="325947" cy="390804"/>
            <a:chOff x="7258051" y="-473075"/>
            <a:chExt cx="311150" cy="373062"/>
          </a:xfrm>
          <a:solidFill>
            <a:srgbClr val="32768B"/>
          </a:solidFill>
        </p:grpSpPr>
        <p:sp>
          <p:nvSpPr>
            <p:cNvPr id="4027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19963" y="-182563"/>
              <a:ext cx="84138" cy="825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58051" y="-473075"/>
              <a:ext cx="207963" cy="29051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3 h 14"/>
                <a:gd name="T4" fmla="*/ 2 w 10"/>
                <a:gd name="T5" fmla="*/ 4 h 14"/>
                <a:gd name="T6" fmla="*/ 5 w 10"/>
                <a:gd name="T7" fmla="*/ 3 h 14"/>
                <a:gd name="T8" fmla="*/ 6 w 10"/>
                <a:gd name="T9" fmla="*/ 6 h 14"/>
                <a:gd name="T10" fmla="*/ 3 w 10"/>
                <a:gd name="T11" fmla="*/ 11 h 14"/>
                <a:gd name="T12" fmla="*/ 6 w 10"/>
                <a:gd name="T13" fmla="*/ 12 h 14"/>
                <a:gd name="T14" fmla="*/ 8 w 10"/>
                <a:gd name="T15" fmla="*/ 8 h 14"/>
                <a:gd name="T16" fmla="*/ 10 w 10"/>
                <a:gd name="T17" fmla="*/ 5 h 14"/>
                <a:gd name="T18" fmla="*/ 5 w 10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1" y="5"/>
                    <a:pt x="2" y="4"/>
                  </a:cubicBezTo>
                  <a:cubicBezTo>
                    <a:pt x="2" y="4"/>
                    <a:pt x="3" y="3"/>
                    <a:pt x="5" y="3"/>
                  </a:cubicBezTo>
                  <a:cubicBezTo>
                    <a:pt x="6" y="3"/>
                    <a:pt x="7" y="4"/>
                    <a:pt x="6" y="6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5" y="14"/>
                    <a:pt x="6" y="1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10" y="6"/>
                    <a:pt x="10" y="5"/>
                  </a:cubicBezTo>
                  <a:cubicBezTo>
                    <a:pt x="10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07288" y="-473075"/>
              <a:ext cx="61913" cy="269875"/>
            </a:xfrm>
            <a:custGeom>
              <a:avLst/>
              <a:gdLst>
                <a:gd name="T0" fmla="*/ 1 w 3"/>
                <a:gd name="T1" fmla="*/ 13 h 13"/>
                <a:gd name="T2" fmla="*/ 1 w 3"/>
                <a:gd name="T3" fmla="*/ 13 h 13"/>
                <a:gd name="T4" fmla="*/ 3 w 3"/>
                <a:gd name="T5" fmla="*/ 11 h 13"/>
                <a:gd name="T6" fmla="*/ 3 w 3"/>
                <a:gd name="T7" fmla="*/ 2 h 13"/>
                <a:gd name="T8" fmla="*/ 1 w 3"/>
                <a:gd name="T9" fmla="*/ 0 h 13"/>
                <a:gd name="T10" fmla="*/ 1 w 3"/>
                <a:gd name="T11" fmla="*/ 0 h 13"/>
                <a:gd name="T12" fmla="*/ 0 w 3"/>
                <a:gd name="T13" fmla="*/ 2 h 13"/>
                <a:gd name="T14" fmla="*/ 0 w 3"/>
                <a:gd name="T15" fmla="*/ 11 h 13"/>
                <a:gd name="T16" fmla="*/ 1 w 3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3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2" y="13"/>
                    <a:pt x="3" y="12"/>
                    <a:pt x="3" y="1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86651" y="-182563"/>
              <a:ext cx="82550" cy="619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544" name="Group 40543出自【趣你的PPT】(微信:qunideppt)：最优质的PPT资源库"/>
          <p:cNvGrpSpPr/>
          <p:nvPr/>
        </p:nvGrpSpPr>
        <p:grpSpPr>
          <a:xfrm>
            <a:off x="1473425" y="2766920"/>
            <a:ext cx="435705" cy="370849"/>
            <a:chOff x="1822451" y="-515938"/>
            <a:chExt cx="415925" cy="354013"/>
          </a:xfrm>
          <a:solidFill>
            <a:srgbClr val="32768B"/>
          </a:solidFill>
        </p:grpSpPr>
        <p:sp>
          <p:nvSpPr>
            <p:cNvPr id="400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22451" y="-515938"/>
              <a:ext cx="415925" cy="354013"/>
            </a:xfrm>
            <a:custGeom>
              <a:avLst/>
              <a:gdLst>
                <a:gd name="T0" fmla="*/ 19 w 20"/>
                <a:gd name="T1" fmla="*/ 13 h 17"/>
                <a:gd name="T2" fmla="*/ 13 w 20"/>
                <a:gd name="T3" fmla="*/ 4 h 17"/>
                <a:gd name="T4" fmla="*/ 10 w 20"/>
                <a:gd name="T5" fmla="*/ 0 h 17"/>
                <a:gd name="T6" fmla="*/ 7 w 20"/>
                <a:gd name="T7" fmla="*/ 3 h 17"/>
                <a:gd name="T8" fmla="*/ 2 w 20"/>
                <a:gd name="T9" fmla="*/ 12 h 17"/>
                <a:gd name="T10" fmla="*/ 1 w 20"/>
                <a:gd name="T11" fmla="*/ 16 h 17"/>
                <a:gd name="T12" fmla="*/ 5 w 20"/>
                <a:gd name="T13" fmla="*/ 16 h 17"/>
                <a:gd name="T14" fmla="*/ 17 w 20"/>
                <a:gd name="T15" fmla="*/ 16 h 17"/>
                <a:gd name="T16" fmla="*/ 19 w 20"/>
                <a:gd name="T17" fmla="*/ 13 h 17"/>
                <a:gd name="T18" fmla="*/ 15 w 20"/>
                <a:gd name="T19" fmla="*/ 13 h 17"/>
                <a:gd name="T20" fmla="*/ 5 w 20"/>
                <a:gd name="T21" fmla="*/ 13 h 17"/>
                <a:gd name="T22" fmla="*/ 10 w 20"/>
                <a:gd name="T23" fmla="*/ 5 h 17"/>
                <a:gd name="T24" fmla="*/ 10 w 20"/>
                <a:gd name="T25" fmla="*/ 5 h 17"/>
                <a:gd name="T26" fmla="*/ 10 w 20"/>
                <a:gd name="T27" fmla="*/ 5 h 17"/>
                <a:gd name="T28" fmla="*/ 15 w 20"/>
                <a:gd name="T29" fmla="*/ 13 h 17"/>
                <a:gd name="T30" fmla="*/ 15 w 20"/>
                <a:gd name="T31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7">
                  <a:moveTo>
                    <a:pt x="19" y="13"/>
                  </a:moveTo>
                  <a:cubicBezTo>
                    <a:pt x="17" y="10"/>
                    <a:pt x="15" y="7"/>
                    <a:pt x="13" y="4"/>
                  </a:cubicBezTo>
                  <a:cubicBezTo>
                    <a:pt x="12" y="2"/>
                    <a:pt x="12" y="0"/>
                    <a:pt x="10" y="0"/>
                  </a:cubicBezTo>
                  <a:cubicBezTo>
                    <a:pt x="9" y="0"/>
                    <a:pt x="8" y="2"/>
                    <a:pt x="7" y="3"/>
                  </a:cubicBezTo>
                  <a:cubicBezTo>
                    <a:pt x="5" y="6"/>
                    <a:pt x="3" y="9"/>
                    <a:pt x="2" y="12"/>
                  </a:cubicBezTo>
                  <a:cubicBezTo>
                    <a:pt x="1" y="13"/>
                    <a:pt x="0" y="15"/>
                    <a:pt x="1" y="16"/>
                  </a:cubicBezTo>
                  <a:cubicBezTo>
                    <a:pt x="2" y="17"/>
                    <a:pt x="4" y="16"/>
                    <a:pt x="5" y="16"/>
                  </a:cubicBezTo>
                  <a:cubicBezTo>
                    <a:pt x="9" y="16"/>
                    <a:pt x="13" y="16"/>
                    <a:pt x="17" y="16"/>
                  </a:cubicBezTo>
                  <a:cubicBezTo>
                    <a:pt x="19" y="16"/>
                    <a:pt x="20" y="15"/>
                    <a:pt x="19" y="13"/>
                  </a:cubicBezTo>
                  <a:close/>
                  <a:moveTo>
                    <a:pt x="1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89138" y="-349251"/>
              <a:ext cx="82550" cy="841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0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25857" y="2734492"/>
            <a:ext cx="412423" cy="435705"/>
          </a:xfrm>
          <a:custGeom>
            <a:avLst/>
            <a:gdLst>
              <a:gd name="T0" fmla="*/ 14 w 19"/>
              <a:gd name="T1" fmla="*/ 11 h 20"/>
              <a:gd name="T2" fmla="*/ 19 w 19"/>
              <a:gd name="T3" fmla="*/ 8 h 20"/>
              <a:gd name="T4" fmla="*/ 13 w 19"/>
              <a:gd name="T5" fmla="*/ 8 h 20"/>
              <a:gd name="T6" fmla="*/ 15 w 19"/>
              <a:gd name="T7" fmla="*/ 2 h 20"/>
              <a:gd name="T8" fmla="*/ 11 w 19"/>
              <a:gd name="T9" fmla="*/ 6 h 20"/>
              <a:gd name="T10" fmla="*/ 10 w 19"/>
              <a:gd name="T11" fmla="*/ 0 h 20"/>
              <a:gd name="T12" fmla="*/ 8 w 19"/>
              <a:gd name="T13" fmla="*/ 6 h 20"/>
              <a:gd name="T14" fmla="*/ 4 w 19"/>
              <a:gd name="T15" fmla="*/ 2 h 20"/>
              <a:gd name="T16" fmla="*/ 6 w 19"/>
              <a:gd name="T17" fmla="*/ 8 h 20"/>
              <a:gd name="T18" fmla="*/ 0 w 19"/>
              <a:gd name="T19" fmla="*/ 7 h 20"/>
              <a:gd name="T20" fmla="*/ 5 w 19"/>
              <a:gd name="T21" fmla="*/ 10 h 20"/>
              <a:gd name="T22" fmla="*/ 0 w 19"/>
              <a:gd name="T23" fmla="*/ 13 h 20"/>
              <a:gd name="T24" fmla="*/ 6 w 19"/>
              <a:gd name="T25" fmla="*/ 13 h 20"/>
              <a:gd name="T26" fmla="*/ 3 w 19"/>
              <a:gd name="T27" fmla="*/ 18 h 20"/>
              <a:gd name="T28" fmla="*/ 8 w 19"/>
              <a:gd name="T29" fmla="*/ 15 h 20"/>
              <a:gd name="T30" fmla="*/ 9 w 19"/>
              <a:gd name="T31" fmla="*/ 20 h 20"/>
              <a:gd name="T32" fmla="*/ 11 w 19"/>
              <a:gd name="T33" fmla="*/ 15 h 20"/>
              <a:gd name="T34" fmla="*/ 15 w 19"/>
              <a:gd name="T35" fmla="*/ 19 h 20"/>
              <a:gd name="T36" fmla="*/ 13 w 19"/>
              <a:gd name="T37" fmla="*/ 13 h 20"/>
              <a:gd name="T38" fmla="*/ 19 w 19"/>
              <a:gd name="T39" fmla="*/ 14 h 20"/>
              <a:gd name="T40" fmla="*/ 14 w 19"/>
              <a:gd name="T41" fmla="*/ 11 h 20"/>
              <a:gd name="T42" fmla="*/ 9 w 19"/>
              <a:gd name="T43" fmla="*/ 8 h 20"/>
              <a:gd name="T44" fmla="*/ 9 w 19"/>
              <a:gd name="T45" fmla="*/ 8 h 20"/>
              <a:gd name="T46" fmla="*/ 9 w 19"/>
              <a:gd name="T47" fmla="*/ 8 h 20"/>
              <a:gd name="T48" fmla="*/ 10 w 19"/>
              <a:gd name="T49" fmla="*/ 8 h 20"/>
              <a:gd name="T50" fmla="*/ 10 w 19"/>
              <a:gd name="T51" fmla="*/ 11 h 20"/>
              <a:gd name="T52" fmla="*/ 9 w 19"/>
              <a:gd name="T53" fmla="*/ 12 h 20"/>
              <a:gd name="T54" fmla="*/ 9 w 19"/>
              <a:gd name="T55" fmla="*/ 12 h 20"/>
              <a:gd name="T56" fmla="*/ 9 w 19"/>
              <a:gd name="T57" fmla="*/ 11 h 20"/>
              <a:gd name="T58" fmla="*/ 9 w 19"/>
              <a:gd name="T59" fmla="*/ 8 h 20"/>
              <a:gd name="T60" fmla="*/ 9 w 19"/>
              <a:gd name="T61" fmla="*/ 14 h 20"/>
              <a:gd name="T62" fmla="*/ 9 w 19"/>
              <a:gd name="T63" fmla="*/ 13 h 20"/>
              <a:gd name="T64" fmla="*/ 9 w 19"/>
              <a:gd name="T65" fmla="*/ 12 h 20"/>
              <a:gd name="T66" fmla="*/ 10 w 19"/>
              <a:gd name="T67" fmla="*/ 13 h 20"/>
              <a:gd name="T68" fmla="*/ 9 w 19"/>
              <a:gd name="T69" fmla="*/ 14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" h="20">
                <a:moveTo>
                  <a:pt x="14" y="11"/>
                </a:moveTo>
                <a:cubicBezTo>
                  <a:pt x="19" y="8"/>
                  <a:pt x="19" y="8"/>
                  <a:pt x="19" y="8"/>
                </a:cubicBezTo>
                <a:cubicBezTo>
                  <a:pt x="13" y="8"/>
                  <a:pt x="13" y="8"/>
                  <a:pt x="13" y="8"/>
                </a:cubicBezTo>
                <a:cubicBezTo>
                  <a:pt x="15" y="2"/>
                  <a:pt x="15" y="2"/>
                  <a:pt x="15" y="2"/>
                </a:cubicBezTo>
                <a:cubicBezTo>
                  <a:pt x="11" y="6"/>
                  <a:pt x="11" y="6"/>
                  <a:pt x="11" y="6"/>
                </a:cubicBezTo>
                <a:cubicBezTo>
                  <a:pt x="10" y="0"/>
                  <a:pt x="10" y="0"/>
                  <a:pt x="10" y="0"/>
                </a:cubicBezTo>
                <a:cubicBezTo>
                  <a:pt x="8" y="6"/>
                  <a:pt x="8" y="6"/>
                  <a:pt x="8" y="6"/>
                </a:cubicBezTo>
                <a:cubicBezTo>
                  <a:pt x="4" y="2"/>
                  <a:pt x="4" y="2"/>
                  <a:pt x="4" y="2"/>
                </a:cubicBezTo>
                <a:cubicBezTo>
                  <a:pt x="6" y="8"/>
                  <a:pt x="6" y="8"/>
                  <a:pt x="6" y="8"/>
                </a:cubicBezTo>
                <a:cubicBezTo>
                  <a:pt x="0" y="7"/>
                  <a:pt x="0" y="7"/>
                  <a:pt x="0" y="7"/>
                </a:cubicBezTo>
                <a:cubicBezTo>
                  <a:pt x="5" y="10"/>
                  <a:pt x="5" y="10"/>
                  <a:pt x="5" y="10"/>
                </a:cubicBezTo>
                <a:cubicBezTo>
                  <a:pt x="0" y="13"/>
                  <a:pt x="0" y="13"/>
                  <a:pt x="0" y="13"/>
                </a:cubicBezTo>
                <a:cubicBezTo>
                  <a:pt x="6" y="13"/>
                  <a:pt x="6" y="13"/>
                  <a:pt x="6" y="13"/>
                </a:cubicBezTo>
                <a:cubicBezTo>
                  <a:pt x="3" y="18"/>
                  <a:pt x="3" y="18"/>
                  <a:pt x="3" y="18"/>
                </a:cubicBezTo>
                <a:cubicBezTo>
                  <a:pt x="8" y="15"/>
                  <a:pt x="8" y="15"/>
                  <a:pt x="8" y="15"/>
                </a:cubicBezTo>
                <a:cubicBezTo>
                  <a:pt x="9" y="20"/>
                  <a:pt x="9" y="20"/>
                  <a:pt x="9" y="20"/>
                </a:cubicBezTo>
                <a:cubicBezTo>
                  <a:pt x="11" y="15"/>
                  <a:pt x="11" y="15"/>
                  <a:pt x="11" y="15"/>
                </a:cubicBezTo>
                <a:cubicBezTo>
                  <a:pt x="15" y="19"/>
                  <a:pt x="15" y="19"/>
                  <a:pt x="15" y="19"/>
                </a:cubicBezTo>
                <a:cubicBezTo>
                  <a:pt x="13" y="13"/>
                  <a:pt x="13" y="13"/>
                  <a:pt x="13" y="13"/>
                </a:cubicBezTo>
                <a:cubicBezTo>
                  <a:pt x="19" y="14"/>
                  <a:pt x="19" y="14"/>
                  <a:pt x="19" y="14"/>
                </a:cubicBezTo>
                <a:lnTo>
                  <a:pt x="14" y="11"/>
                </a:lnTo>
                <a:close/>
                <a:moveTo>
                  <a:pt x="9" y="8"/>
                </a:moveTo>
                <a:cubicBezTo>
                  <a:pt x="9" y="8"/>
                  <a:pt x="9" y="8"/>
                  <a:pt x="9" y="8"/>
                </a:cubicBezTo>
                <a:cubicBezTo>
                  <a:pt x="9" y="8"/>
                  <a:pt x="9" y="8"/>
                  <a:pt x="9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2"/>
                  <a:pt x="10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9" y="12"/>
                  <a:pt x="9" y="11"/>
                </a:cubicBezTo>
                <a:lnTo>
                  <a:pt x="9" y="8"/>
                </a:lnTo>
                <a:close/>
                <a:moveTo>
                  <a:pt x="9" y="14"/>
                </a:moveTo>
                <a:cubicBezTo>
                  <a:pt x="9" y="14"/>
                  <a:pt x="9" y="13"/>
                  <a:pt x="9" y="13"/>
                </a:cubicBezTo>
                <a:cubicBezTo>
                  <a:pt x="9" y="13"/>
                  <a:pt x="9" y="12"/>
                  <a:pt x="9" y="12"/>
                </a:cubicBezTo>
                <a:cubicBezTo>
                  <a:pt x="10" y="12"/>
                  <a:pt x="10" y="13"/>
                  <a:pt x="10" y="13"/>
                </a:cubicBezTo>
                <a:cubicBezTo>
                  <a:pt x="10" y="13"/>
                  <a:pt x="10" y="14"/>
                  <a:pt x="9" y="14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10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5468" y="2756942"/>
            <a:ext cx="302665" cy="390805"/>
          </a:xfrm>
          <a:custGeom>
            <a:avLst/>
            <a:gdLst>
              <a:gd name="T0" fmla="*/ 13 w 14"/>
              <a:gd name="T1" fmla="*/ 0 h 18"/>
              <a:gd name="T2" fmla="*/ 0 w 14"/>
              <a:gd name="T3" fmla="*/ 0 h 18"/>
              <a:gd name="T4" fmla="*/ 0 w 14"/>
              <a:gd name="T5" fmla="*/ 1 h 18"/>
              <a:gd name="T6" fmla="*/ 0 w 14"/>
              <a:gd name="T7" fmla="*/ 17 h 18"/>
              <a:gd name="T8" fmla="*/ 0 w 14"/>
              <a:gd name="T9" fmla="*/ 18 h 18"/>
              <a:gd name="T10" fmla="*/ 13 w 14"/>
              <a:gd name="T11" fmla="*/ 18 h 18"/>
              <a:gd name="T12" fmla="*/ 14 w 14"/>
              <a:gd name="T13" fmla="*/ 17 h 18"/>
              <a:gd name="T14" fmla="*/ 14 w 14"/>
              <a:gd name="T15" fmla="*/ 1 h 18"/>
              <a:gd name="T16" fmla="*/ 13 w 14"/>
              <a:gd name="T17" fmla="*/ 0 h 18"/>
              <a:gd name="T18" fmla="*/ 7 w 14"/>
              <a:gd name="T19" fmla="*/ 17 h 18"/>
              <a:gd name="T20" fmla="*/ 6 w 14"/>
              <a:gd name="T21" fmla="*/ 17 h 18"/>
              <a:gd name="T22" fmla="*/ 7 w 14"/>
              <a:gd name="T23" fmla="*/ 16 h 18"/>
              <a:gd name="T24" fmla="*/ 7 w 14"/>
              <a:gd name="T25" fmla="*/ 17 h 18"/>
              <a:gd name="T26" fmla="*/ 7 w 14"/>
              <a:gd name="T27" fmla="*/ 17 h 18"/>
              <a:gd name="T28" fmla="*/ 12 w 14"/>
              <a:gd name="T29" fmla="*/ 16 h 18"/>
              <a:gd name="T30" fmla="*/ 1 w 14"/>
              <a:gd name="T31" fmla="*/ 16 h 18"/>
              <a:gd name="T32" fmla="*/ 1 w 14"/>
              <a:gd name="T33" fmla="*/ 2 h 18"/>
              <a:gd name="T34" fmla="*/ 12 w 14"/>
              <a:gd name="T35" fmla="*/ 2 h 18"/>
              <a:gd name="T36" fmla="*/ 12 w 14"/>
              <a:gd name="T37" fmla="*/ 16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" h="18">
                <a:moveTo>
                  <a:pt x="1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8"/>
                  <a:pt x="0" y="18"/>
                  <a:pt x="0" y="18"/>
                </a:cubicBezTo>
                <a:cubicBezTo>
                  <a:pt x="13" y="18"/>
                  <a:pt x="13" y="18"/>
                  <a:pt x="13" y="18"/>
                </a:cubicBezTo>
                <a:cubicBezTo>
                  <a:pt x="13" y="18"/>
                  <a:pt x="14" y="18"/>
                  <a:pt x="14" y="17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3" y="0"/>
                  <a:pt x="13" y="0"/>
                </a:cubicBezTo>
                <a:close/>
                <a:moveTo>
                  <a:pt x="7" y="17"/>
                </a:moveTo>
                <a:cubicBezTo>
                  <a:pt x="6" y="17"/>
                  <a:pt x="6" y="17"/>
                  <a:pt x="6" y="17"/>
                </a:cubicBezTo>
                <a:cubicBezTo>
                  <a:pt x="6" y="16"/>
                  <a:pt x="6" y="16"/>
                  <a:pt x="7" y="16"/>
                </a:cubicBezTo>
                <a:cubicBezTo>
                  <a:pt x="7" y="16"/>
                  <a:pt x="7" y="16"/>
                  <a:pt x="7" y="17"/>
                </a:cubicBezTo>
                <a:cubicBezTo>
                  <a:pt x="7" y="17"/>
                  <a:pt x="7" y="17"/>
                  <a:pt x="7" y="17"/>
                </a:cubicBezTo>
                <a:close/>
                <a:moveTo>
                  <a:pt x="12" y="16"/>
                </a:moveTo>
                <a:cubicBezTo>
                  <a:pt x="1" y="16"/>
                  <a:pt x="1" y="16"/>
                  <a:pt x="1" y="16"/>
                </a:cubicBezTo>
                <a:cubicBezTo>
                  <a:pt x="1" y="2"/>
                  <a:pt x="1" y="2"/>
                  <a:pt x="1" y="2"/>
                </a:cubicBezTo>
                <a:cubicBezTo>
                  <a:pt x="12" y="2"/>
                  <a:pt x="12" y="2"/>
                  <a:pt x="12" y="2"/>
                </a:cubicBezTo>
                <a:lnTo>
                  <a:pt x="12" y="16"/>
                </a:ln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10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008814" y="2778561"/>
            <a:ext cx="369185" cy="347567"/>
          </a:xfrm>
          <a:custGeom>
            <a:avLst/>
            <a:gdLst>
              <a:gd name="T0" fmla="*/ 8 w 17"/>
              <a:gd name="T1" fmla="*/ 0 h 16"/>
              <a:gd name="T2" fmla="*/ 0 w 17"/>
              <a:gd name="T3" fmla="*/ 8 h 16"/>
              <a:gd name="T4" fmla="*/ 8 w 17"/>
              <a:gd name="T5" fmla="*/ 16 h 16"/>
              <a:gd name="T6" fmla="*/ 17 w 17"/>
              <a:gd name="T7" fmla="*/ 8 h 16"/>
              <a:gd name="T8" fmla="*/ 8 w 17"/>
              <a:gd name="T9" fmla="*/ 0 h 16"/>
              <a:gd name="T10" fmla="*/ 4 w 17"/>
              <a:gd name="T11" fmla="*/ 3 h 16"/>
              <a:gd name="T12" fmla="*/ 9 w 17"/>
              <a:gd name="T13" fmla="*/ 1 h 16"/>
              <a:gd name="T14" fmla="*/ 13 w 17"/>
              <a:gd name="T15" fmla="*/ 3 h 16"/>
              <a:gd name="T16" fmla="*/ 12 w 17"/>
              <a:gd name="T17" fmla="*/ 4 h 16"/>
              <a:gd name="T18" fmla="*/ 11 w 17"/>
              <a:gd name="T19" fmla="*/ 5 h 16"/>
              <a:gd name="T20" fmla="*/ 9 w 17"/>
              <a:gd name="T21" fmla="*/ 5 h 16"/>
              <a:gd name="T22" fmla="*/ 7 w 17"/>
              <a:gd name="T23" fmla="*/ 5 h 16"/>
              <a:gd name="T24" fmla="*/ 6 w 17"/>
              <a:gd name="T25" fmla="*/ 5 h 16"/>
              <a:gd name="T26" fmla="*/ 4 w 17"/>
              <a:gd name="T27" fmla="*/ 4 h 16"/>
              <a:gd name="T28" fmla="*/ 4 w 17"/>
              <a:gd name="T29" fmla="*/ 3 h 16"/>
              <a:gd name="T30" fmla="*/ 7 w 17"/>
              <a:gd name="T31" fmla="*/ 14 h 16"/>
              <a:gd name="T32" fmla="*/ 6 w 17"/>
              <a:gd name="T33" fmla="*/ 14 h 16"/>
              <a:gd name="T34" fmla="*/ 2 w 17"/>
              <a:gd name="T35" fmla="*/ 11 h 16"/>
              <a:gd name="T36" fmla="*/ 1 w 17"/>
              <a:gd name="T37" fmla="*/ 7 h 16"/>
              <a:gd name="T38" fmla="*/ 3 w 17"/>
              <a:gd name="T39" fmla="*/ 7 h 16"/>
              <a:gd name="T40" fmla="*/ 4 w 17"/>
              <a:gd name="T41" fmla="*/ 8 h 16"/>
              <a:gd name="T42" fmla="*/ 6 w 17"/>
              <a:gd name="T43" fmla="*/ 9 h 16"/>
              <a:gd name="T44" fmla="*/ 6 w 17"/>
              <a:gd name="T45" fmla="*/ 11 h 16"/>
              <a:gd name="T46" fmla="*/ 7 w 17"/>
              <a:gd name="T47" fmla="*/ 12 h 16"/>
              <a:gd name="T48" fmla="*/ 7 w 17"/>
              <a:gd name="T49" fmla="*/ 14 h 16"/>
              <a:gd name="T50" fmla="*/ 8 w 17"/>
              <a:gd name="T51" fmla="*/ 10 h 16"/>
              <a:gd name="T52" fmla="*/ 7 w 17"/>
              <a:gd name="T53" fmla="*/ 8 h 16"/>
              <a:gd name="T54" fmla="*/ 8 w 17"/>
              <a:gd name="T55" fmla="*/ 7 h 16"/>
              <a:gd name="T56" fmla="*/ 10 w 17"/>
              <a:gd name="T57" fmla="*/ 8 h 16"/>
              <a:gd name="T58" fmla="*/ 8 w 17"/>
              <a:gd name="T59" fmla="*/ 10 h 16"/>
              <a:gd name="T60" fmla="*/ 11 w 17"/>
              <a:gd name="T61" fmla="*/ 15 h 16"/>
              <a:gd name="T62" fmla="*/ 10 w 17"/>
              <a:gd name="T63" fmla="*/ 14 h 16"/>
              <a:gd name="T64" fmla="*/ 10 w 17"/>
              <a:gd name="T65" fmla="*/ 13 h 16"/>
              <a:gd name="T66" fmla="*/ 10 w 17"/>
              <a:gd name="T67" fmla="*/ 11 h 16"/>
              <a:gd name="T68" fmla="*/ 11 w 17"/>
              <a:gd name="T69" fmla="*/ 9 h 16"/>
              <a:gd name="T70" fmla="*/ 12 w 17"/>
              <a:gd name="T71" fmla="*/ 8 h 16"/>
              <a:gd name="T72" fmla="*/ 14 w 17"/>
              <a:gd name="T73" fmla="*/ 7 h 16"/>
              <a:gd name="T74" fmla="*/ 15 w 17"/>
              <a:gd name="T75" fmla="*/ 8 h 16"/>
              <a:gd name="T76" fmla="*/ 15 w 17"/>
              <a:gd name="T77" fmla="*/ 11 h 16"/>
              <a:gd name="T78" fmla="*/ 11 w 17"/>
              <a:gd name="T79" fmla="*/ 1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" h="16">
                <a:moveTo>
                  <a:pt x="8" y="0"/>
                </a:moveTo>
                <a:cubicBezTo>
                  <a:pt x="4" y="0"/>
                  <a:pt x="0" y="4"/>
                  <a:pt x="0" y="8"/>
                </a:cubicBezTo>
                <a:cubicBezTo>
                  <a:pt x="0" y="13"/>
                  <a:pt x="4" y="16"/>
                  <a:pt x="8" y="16"/>
                </a:cubicBezTo>
                <a:cubicBezTo>
                  <a:pt x="13" y="16"/>
                  <a:pt x="17" y="13"/>
                  <a:pt x="17" y="8"/>
                </a:cubicBezTo>
                <a:cubicBezTo>
                  <a:pt x="17" y="4"/>
                  <a:pt x="13" y="0"/>
                  <a:pt x="8" y="0"/>
                </a:cubicBezTo>
                <a:close/>
                <a:moveTo>
                  <a:pt x="4" y="3"/>
                </a:moveTo>
                <a:cubicBezTo>
                  <a:pt x="6" y="2"/>
                  <a:pt x="7" y="1"/>
                  <a:pt x="9" y="1"/>
                </a:cubicBezTo>
                <a:cubicBezTo>
                  <a:pt x="11" y="1"/>
                  <a:pt x="12" y="2"/>
                  <a:pt x="13" y="3"/>
                </a:cubicBezTo>
                <a:cubicBezTo>
                  <a:pt x="13" y="3"/>
                  <a:pt x="13" y="4"/>
                  <a:pt x="12" y="4"/>
                </a:cubicBezTo>
                <a:cubicBezTo>
                  <a:pt x="12" y="5"/>
                  <a:pt x="11" y="5"/>
                  <a:pt x="11" y="5"/>
                </a:cubicBezTo>
                <a:cubicBezTo>
                  <a:pt x="10" y="5"/>
                  <a:pt x="9" y="5"/>
                  <a:pt x="9" y="5"/>
                </a:cubicBezTo>
                <a:cubicBezTo>
                  <a:pt x="8" y="6"/>
                  <a:pt x="8" y="5"/>
                  <a:pt x="7" y="5"/>
                </a:cubicBezTo>
                <a:cubicBezTo>
                  <a:pt x="7" y="5"/>
                  <a:pt x="6" y="5"/>
                  <a:pt x="6" y="5"/>
                </a:cubicBezTo>
                <a:cubicBezTo>
                  <a:pt x="5" y="5"/>
                  <a:pt x="5" y="4"/>
                  <a:pt x="4" y="4"/>
                </a:cubicBezTo>
                <a:cubicBezTo>
                  <a:pt x="4" y="4"/>
                  <a:pt x="4" y="3"/>
                  <a:pt x="4" y="3"/>
                </a:cubicBezTo>
                <a:close/>
                <a:moveTo>
                  <a:pt x="7" y="14"/>
                </a:moveTo>
                <a:cubicBezTo>
                  <a:pt x="7" y="14"/>
                  <a:pt x="6" y="14"/>
                  <a:pt x="6" y="14"/>
                </a:cubicBezTo>
                <a:cubicBezTo>
                  <a:pt x="4" y="14"/>
                  <a:pt x="2" y="13"/>
                  <a:pt x="2" y="11"/>
                </a:cubicBezTo>
                <a:cubicBezTo>
                  <a:pt x="1" y="10"/>
                  <a:pt x="1" y="8"/>
                  <a:pt x="1" y="7"/>
                </a:cubicBezTo>
                <a:cubicBezTo>
                  <a:pt x="2" y="7"/>
                  <a:pt x="2" y="6"/>
                  <a:pt x="3" y="7"/>
                </a:cubicBezTo>
                <a:cubicBezTo>
                  <a:pt x="3" y="7"/>
                  <a:pt x="4" y="8"/>
                  <a:pt x="4" y="8"/>
                </a:cubicBezTo>
                <a:cubicBezTo>
                  <a:pt x="5" y="8"/>
                  <a:pt x="5" y="9"/>
                  <a:pt x="6" y="9"/>
                </a:cubicBezTo>
                <a:cubicBezTo>
                  <a:pt x="6" y="10"/>
                  <a:pt x="6" y="10"/>
                  <a:pt x="6" y="11"/>
                </a:cubicBezTo>
                <a:cubicBezTo>
                  <a:pt x="6" y="11"/>
                  <a:pt x="6" y="12"/>
                  <a:pt x="7" y="12"/>
                </a:cubicBezTo>
                <a:cubicBezTo>
                  <a:pt x="7" y="13"/>
                  <a:pt x="7" y="13"/>
                  <a:pt x="7" y="14"/>
                </a:cubicBezTo>
                <a:close/>
                <a:moveTo>
                  <a:pt x="8" y="10"/>
                </a:moveTo>
                <a:cubicBezTo>
                  <a:pt x="8" y="10"/>
                  <a:pt x="7" y="9"/>
                  <a:pt x="7" y="8"/>
                </a:cubicBezTo>
                <a:cubicBezTo>
                  <a:pt x="7" y="7"/>
                  <a:pt x="8" y="7"/>
                  <a:pt x="8" y="7"/>
                </a:cubicBezTo>
                <a:cubicBezTo>
                  <a:pt x="9" y="7"/>
                  <a:pt x="10" y="7"/>
                  <a:pt x="10" y="8"/>
                </a:cubicBezTo>
                <a:cubicBezTo>
                  <a:pt x="10" y="9"/>
                  <a:pt x="9" y="10"/>
                  <a:pt x="8" y="10"/>
                </a:cubicBezTo>
                <a:close/>
                <a:moveTo>
                  <a:pt x="11" y="15"/>
                </a:moveTo>
                <a:cubicBezTo>
                  <a:pt x="10" y="15"/>
                  <a:pt x="10" y="14"/>
                  <a:pt x="10" y="14"/>
                </a:cubicBezTo>
                <a:cubicBezTo>
                  <a:pt x="9" y="14"/>
                  <a:pt x="10" y="13"/>
                  <a:pt x="10" y="13"/>
                </a:cubicBezTo>
                <a:cubicBezTo>
                  <a:pt x="10" y="12"/>
                  <a:pt x="10" y="11"/>
                  <a:pt x="10" y="11"/>
                </a:cubicBezTo>
                <a:cubicBezTo>
                  <a:pt x="10" y="10"/>
                  <a:pt x="10" y="10"/>
                  <a:pt x="11" y="9"/>
                </a:cubicBezTo>
                <a:cubicBezTo>
                  <a:pt x="11" y="9"/>
                  <a:pt x="12" y="9"/>
                  <a:pt x="12" y="8"/>
                </a:cubicBezTo>
                <a:cubicBezTo>
                  <a:pt x="13" y="8"/>
                  <a:pt x="13" y="7"/>
                  <a:pt x="14" y="7"/>
                </a:cubicBezTo>
                <a:cubicBezTo>
                  <a:pt x="14" y="7"/>
                  <a:pt x="15" y="7"/>
                  <a:pt x="15" y="8"/>
                </a:cubicBezTo>
                <a:cubicBezTo>
                  <a:pt x="15" y="8"/>
                  <a:pt x="15" y="10"/>
                  <a:pt x="15" y="11"/>
                </a:cubicBezTo>
                <a:cubicBezTo>
                  <a:pt x="14" y="13"/>
                  <a:pt x="12" y="14"/>
                  <a:pt x="11" y="15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619" name="Group 40618出自【趣你的PPT】(微信:qunideppt)：最优质的PPT资源库"/>
          <p:cNvGrpSpPr/>
          <p:nvPr/>
        </p:nvGrpSpPr>
        <p:grpSpPr>
          <a:xfrm>
            <a:off x="8648537" y="5350997"/>
            <a:ext cx="455661" cy="282711"/>
            <a:chOff x="8793163" y="1874837"/>
            <a:chExt cx="434975" cy="269876"/>
          </a:xfrm>
          <a:solidFill>
            <a:srgbClr val="32768B"/>
          </a:solidFill>
        </p:grpSpPr>
        <p:sp>
          <p:nvSpPr>
            <p:cNvPr id="403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93163" y="1895475"/>
              <a:ext cx="434975" cy="249238"/>
            </a:xfrm>
            <a:custGeom>
              <a:avLst/>
              <a:gdLst>
                <a:gd name="T0" fmla="*/ 18 w 21"/>
                <a:gd name="T1" fmla="*/ 1 h 12"/>
                <a:gd name="T2" fmla="*/ 18 w 21"/>
                <a:gd name="T3" fmla="*/ 0 h 12"/>
                <a:gd name="T4" fmla="*/ 18 w 21"/>
                <a:gd name="T5" fmla="*/ 0 h 12"/>
                <a:gd name="T6" fmla="*/ 18 w 21"/>
                <a:gd name="T7" fmla="*/ 0 h 12"/>
                <a:gd name="T8" fmla="*/ 18 w 21"/>
                <a:gd name="T9" fmla="*/ 0 h 12"/>
                <a:gd name="T10" fmla="*/ 18 w 21"/>
                <a:gd name="T11" fmla="*/ 0 h 12"/>
                <a:gd name="T12" fmla="*/ 18 w 21"/>
                <a:gd name="T13" fmla="*/ 0 h 12"/>
                <a:gd name="T14" fmla="*/ 9 w 21"/>
                <a:gd name="T15" fmla="*/ 1 h 12"/>
                <a:gd name="T16" fmla="*/ 0 w 21"/>
                <a:gd name="T17" fmla="*/ 0 h 12"/>
                <a:gd name="T18" fmla="*/ 0 w 21"/>
                <a:gd name="T19" fmla="*/ 0 h 12"/>
                <a:gd name="T20" fmla="*/ 0 w 21"/>
                <a:gd name="T21" fmla="*/ 0 h 12"/>
                <a:gd name="T22" fmla="*/ 0 w 21"/>
                <a:gd name="T23" fmla="*/ 1 h 12"/>
                <a:gd name="T24" fmla="*/ 4 w 21"/>
                <a:gd name="T25" fmla="*/ 10 h 12"/>
                <a:gd name="T26" fmla="*/ 4 w 21"/>
                <a:gd name="T27" fmla="*/ 10 h 12"/>
                <a:gd name="T28" fmla="*/ 9 w 21"/>
                <a:gd name="T29" fmla="*/ 12 h 12"/>
                <a:gd name="T30" fmla="*/ 14 w 21"/>
                <a:gd name="T31" fmla="*/ 10 h 12"/>
                <a:gd name="T32" fmla="*/ 14 w 21"/>
                <a:gd name="T33" fmla="*/ 10 h 12"/>
                <a:gd name="T34" fmla="*/ 15 w 21"/>
                <a:gd name="T35" fmla="*/ 8 h 12"/>
                <a:gd name="T36" fmla="*/ 17 w 21"/>
                <a:gd name="T37" fmla="*/ 9 h 12"/>
                <a:gd name="T38" fmla="*/ 21 w 21"/>
                <a:gd name="T39" fmla="*/ 5 h 12"/>
                <a:gd name="T40" fmla="*/ 18 w 21"/>
                <a:gd name="T41" fmla="*/ 1 h 12"/>
                <a:gd name="T42" fmla="*/ 17 w 21"/>
                <a:gd name="T43" fmla="*/ 8 h 12"/>
                <a:gd name="T44" fmla="*/ 16 w 21"/>
                <a:gd name="T45" fmla="*/ 8 h 12"/>
                <a:gd name="T46" fmla="*/ 18 w 21"/>
                <a:gd name="T47" fmla="*/ 2 h 12"/>
                <a:gd name="T48" fmla="*/ 20 w 21"/>
                <a:gd name="T49" fmla="*/ 5 h 12"/>
                <a:gd name="T50" fmla="*/ 17 w 21"/>
                <a:gd name="T51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" h="12">
                  <a:moveTo>
                    <a:pt x="18" y="1"/>
                  </a:moveTo>
                  <a:cubicBezTo>
                    <a:pt x="18" y="1"/>
                    <a:pt x="18" y="1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1"/>
                    <a:pt x="13" y="1"/>
                    <a:pt x="9" y="1"/>
                  </a:cubicBezTo>
                  <a:cubicBezTo>
                    <a:pt x="4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2" y="8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6" y="12"/>
                    <a:pt x="9" y="12"/>
                  </a:cubicBezTo>
                  <a:cubicBezTo>
                    <a:pt x="11" y="12"/>
                    <a:pt x="14" y="11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9"/>
                    <a:pt x="15" y="8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9" y="9"/>
                    <a:pt x="21" y="7"/>
                    <a:pt x="21" y="5"/>
                  </a:cubicBezTo>
                  <a:cubicBezTo>
                    <a:pt x="21" y="3"/>
                    <a:pt x="20" y="2"/>
                    <a:pt x="18" y="1"/>
                  </a:cubicBezTo>
                  <a:close/>
                  <a:moveTo>
                    <a:pt x="17" y="8"/>
                  </a:moveTo>
                  <a:cubicBezTo>
                    <a:pt x="17" y="8"/>
                    <a:pt x="16" y="8"/>
                    <a:pt x="16" y="8"/>
                  </a:cubicBezTo>
                  <a:cubicBezTo>
                    <a:pt x="17" y="6"/>
                    <a:pt x="18" y="4"/>
                    <a:pt x="18" y="2"/>
                  </a:cubicBezTo>
                  <a:cubicBezTo>
                    <a:pt x="19" y="3"/>
                    <a:pt x="20" y="4"/>
                    <a:pt x="20" y="5"/>
                  </a:cubicBezTo>
                  <a:cubicBezTo>
                    <a:pt x="20" y="6"/>
                    <a:pt x="18" y="8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813801" y="1874837"/>
              <a:ext cx="331788" cy="4127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616" name="Group 40615出自【趣你的PPT】(微信:qunideppt)：最优质的PPT资源库"/>
          <p:cNvGrpSpPr/>
          <p:nvPr/>
        </p:nvGrpSpPr>
        <p:grpSpPr>
          <a:xfrm>
            <a:off x="5439415" y="5318569"/>
            <a:ext cx="390805" cy="347567"/>
            <a:chOff x="5702301" y="1833562"/>
            <a:chExt cx="373063" cy="331788"/>
          </a:xfrm>
          <a:solidFill>
            <a:srgbClr val="32768B"/>
          </a:solidFill>
        </p:grpSpPr>
        <p:sp>
          <p:nvSpPr>
            <p:cNvPr id="404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43576" y="1978025"/>
              <a:ext cx="146050" cy="187325"/>
            </a:xfrm>
            <a:custGeom>
              <a:avLst/>
              <a:gdLst>
                <a:gd name="T0" fmla="*/ 4 w 7"/>
                <a:gd name="T1" fmla="*/ 3 h 9"/>
                <a:gd name="T2" fmla="*/ 3 w 7"/>
                <a:gd name="T3" fmla="*/ 3 h 9"/>
                <a:gd name="T4" fmla="*/ 1 w 7"/>
                <a:gd name="T5" fmla="*/ 5 h 9"/>
                <a:gd name="T6" fmla="*/ 3 w 7"/>
                <a:gd name="T7" fmla="*/ 9 h 9"/>
                <a:gd name="T8" fmla="*/ 1 w 7"/>
                <a:gd name="T9" fmla="*/ 8 h 9"/>
                <a:gd name="T10" fmla="*/ 0 w 7"/>
                <a:gd name="T11" fmla="*/ 4 h 9"/>
                <a:gd name="T12" fmla="*/ 3 w 7"/>
                <a:gd name="T13" fmla="*/ 1 h 9"/>
                <a:gd name="T14" fmla="*/ 7 w 7"/>
                <a:gd name="T15" fmla="*/ 1 h 9"/>
                <a:gd name="T16" fmla="*/ 6 w 7"/>
                <a:gd name="T17" fmla="*/ 3 h 9"/>
                <a:gd name="T18" fmla="*/ 4 w 7"/>
                <a:gd name="T1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9">
                  <a:moveTo>
                    <a:pt x="4" y="3"/>
                  </a:moveTo>
                  <a:cubicBezTo>
                    <a:pt x="4" y="3"/>
                    <a:pt x="3" y="3"/>
                    <a:pt x="3" y="3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1" y="6"/>
                    <a:pt x="2" y="8"/>
                    <a:pt x="3" y="9"/>
                  </a:cubicBezTo>
                  <a:cubicBezTo>
                    <a:pt x="3" y="9"/>
                    <a:pt x="2" y="8"/>
                    <a:pt x="1" y="8"/>
                  </a:cubicBezTo>
                  <a:cubicBezTo>
                    <a:pt x="0" y="7"/>
                    <a:pt x="0" y="5"/>
                    <a:pt x="0" y="4"/>
                  </a:cubicBezTo>
                  <a:cubicBezTo>
                    <a:pt x="0" y="3"/>
                    <a:pt x="1" y="1"/>
                    <a:pt x="3" y="1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4"/>
                    <a:pt x="5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9626" y="1978025"/>
              <a:ext cx="165100" cy="187325"/>
            </a:xfrm>
            <a:custGeom>
              <a:avLst/>
              <a:gdLst>
                <a:gd name="T0" fmla="*/ 3 w 8"/>
                <a:gd name="T1" fmla="*/ 3 h 9"/>
                <a:gd name="T2" fmla="*/ 5 w 8"/>
                <a:gd name="T3" fmla="*/ 3 h 9"/>
                <a:gd name="T4" fmla="*/ 6 w 8"/>
                <a:gd name="T5" fmla="*/ 5 h 9"/>
                <a:gd name="T6" fmla="*/ 4 w 8"/>
                <a:gd name="T7" fmla="*/ 9 h 9"/>
                <a:gd name="T8" fmla="*/ 6 w 8"/>
                <a:gd name="T9" fmla="*/ 8 h 9"/>
                <a:gd name="T10" fmla="*/ 7 w 8"/>
                <a:gd name="T11" fmla="*/ 4 h 9"/>
                <a:gd name="T12" fmla="*/ 5 w 8"/>
                <a:gd name="T13" fmla="*/ 1 h 9"/>
                <a:gd name="T14" fmla="*/ 1 w 8"/>
                <a:gd name="T15" fmla="*/ 1 h 9"/>
                <a:gd name="T16" fmla="*/ 1 w 8"/>
                <a:gd name="T17" fmla="*/ 3 h 9"/>
                <a:gd name="T18" fmla="*/ 3 w 8"/>
                <a:gd name="T1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9">
                  <a:moveTo>
                    <a:pt x="3" y="3"/>
                  </a:moveTo>
                  <a:cubicBezTo>
                    <a:pt x="4" y="3"/>
                    <a:pt x="4" y="3"/>
                    <a:pt x="5" y="3"/>
                  </a:cubicBezTo>
                  <a:cubicBezTo>
                    <a:pt x="6" y="3"/>
                    <a:pt x="6" y="4"/>
                    <a:pt x="6" y="5"/>
                  </a:cubicBezTo>
                  <a:cubicBezTo>
                    <a:pt x="7" y="6"/>
                    <a:pt x="6" y="8"/>
                    <a:pt x="4" y="9"/>
                  </a:cubicBezTo>
                  <a:cubicBezTo>
                    <a:pt x="5" y="9"/>
                    <a:pt x="6" y="8"/>
                    <a:pt x="6" y="8"/>
                  </a:cubicBezTo>
                  <a:cubicBezTo>
                    <a:pt x="8" y="7"/>
                    <a:pt x="8" y="5"/>
                    <a:pt x="7" y="4"/>
                  </a:cubicBezTo>
                  <a:cubicBezTo>
                    <a:pt x="7" y="3"/>
                    <a:pt x="6" y="1"/>
                    <a:pt x="5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" y="4"/>
                    <a:pt x="2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54726" y="1833562"/>
              <a:ext cx="20638" cy="41275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0 h 2"/>
                <a:gd name="T4" fmla="*/ 0 w 1"/>
                <a:gd name="T5" fmla="*/ 2 h 2"/>
                <a:gd name="T6" fmla="*/ 1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02301" y="1833562"/>
              <a:ext cx="20638" cy="41275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22938" y="1833562"/>
              <a:ext cx="331788" cy="123825"/>
            </a:xfrm>
            <a:custGeom>
              <a:avLst/>
              <a:gdLst>
                <a:gd name="T0" fmla="*/ 16 w 16"/>
                <a:gd name="T1" fmla="*/ 0 h 6"/>
                <a:gd name="T2" fmla="*/ 8 w 16"/>
                <a:gd name="T3" fmla="*/ 0 h 6"/>
                <a:gd name="T4" fmla="*/ 8 w 16"/>
                <a:gd name="T5" fmla="*/ 0 h 6"/>
                <a:gd name="T6" fmla="*/ 1 w 16"/>
                <a:gd name="T7" fmla="*/ 0 h 6"/>
                <a:gd name="T8" fmla="*/ 0 w 16"/>
                <a:gd name="T9" fmla="*/ 3 h 6"/>
                <a:gd name="T10" fmla="*/ 1 w 16"/>
                <a:gd name="T11" fmla="*/ 5 h 6"/>
                <a:gd name="T12" fmla="*/ 3 w 16"/>
                <a:gd name="T13" fmla="*/ 6 h 6"/>
                <a:gd name="T14" fmla="*/ 7 w 16"/>
                <a:gd name="T15" fmla="*/ 4 h 6"/>
                <a:gd name="T16" fmla="*/ 7 w 16"/>
                <a:gd name="T17" fmla="*/ 2 h 6"/>
                <a:gd name="T18" fmla="*/ 8 w 16"/>
                <a:gd name="T19" fmla="*/ 1 h 6"/>
                <a:gd name="T20" fmla="*/ 9 w 16"/>
                <a:gd name="T21" fmla="*/ 2 h 6"/>
                <a:gd name="T22" fmla="*/ 10 w 16"/>
                <a:gd name="T23" fmla="*/ 4 h 6"/>
                <a:gd name="T24" fmla="*/ 14 w 16"/>
                <a:gd name="T25" fmla="*/ 6 h 6"/>
                <a:gd name="T26" fmla="*/ 16 w 16"/>
                <a:gd name="T27" fmla="*/ 5 h 6"/>
                <a:gd name="T28" fmla="*/ 16 w 16"/>
                <a:gd name="T29" fmla="*/ 3 h 6"/>
                <a:gd name="T30" fmla="*/ 16 w 16"/>
                <a:gd name="T3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" h="6">
                  <a:moveTo>
                    <a:pt x="16" y="0"/>
                  </a:moveTo>
                  <a:cubicBezTo>
                    <a:pt x="15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1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4" y="6"/>
                    <a:pt x="6" y="6"/>
                    <a:pt x="7" y="4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3"/>
                    <a:pt x="10" y="4"/>
                  </a:cubicBezTo>
                  <a:cubicBezTo>
                    <a:pt x="10" y="6"/>
                    <a:pt x="12" y="6"/>
                    <a:pt x="14" y="6"/>
                  </a:cubicBezTo>
                  <a:cubicBezTo>
                    <a:pt x="14" y="6"/>
                    <a:pt x="15" y="5"/>
                    <a:pt x="16" y="5"/>
                  </a:cubicBezTo>
                  <a:cubicBezTo>
                    <a:pt x="16" y="4"/>
                    <a:pt x="16" y="3"/>
                    <a:pt x="16" y="3"/>
                  </a:cubicBezTo>
                  <a:cubicBezTo>
                    <a:pt x="16" y="1"/>
                    <a:pt x="16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618" name="Group 40617出自【趣你的PPT】(微信:qunideppt)：最优质的PPT资源库"/>
          <p:cNvGrpSpPr/>
          <p:nvPr/>
        </p:nvGrpSpPr>
        <p:grpSpPr>
          <a:xfrm>
            <a:off x="7796367" y="5372616"/>
            <a:ext cx="478943" cy="239472"/>
            <a:chOff x="7983538" y="1874837"/>
            <a:chExt cx="457200" cy="228600"/>
          </a:xfrm>
          <a:solidFill>
            <a:srgbClr val="32768B"/>
          </a:solidFill>
        </p:grpSpPr>
        <p:sp>
          <p:nvSpPr>
            <p:cNvPr id="404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83538" y="2020887"/>
              <a:ext cx="228600" cy="82550"/>
            </a:xfrm>
            <a:custGeom>
              <a:avLst/>
              <a:gdLst>
                <a:gd name="T0" fmla="*/ 9 w 11"/>
                <a:gd name="T1" fmla="*/ 0 h 4"/>
                <a:gd name="T2" fmla="*/ 6 w 11"/>
                <a:gd name="T3" fmla="*/ 1 h 4"/>
                <a:gd name="T4" fmla="*/ 0 w 11"/>
                <a:gd name="T5" fmla="*/ 1 h 4"/>
                <a:gd name="T6" fmla="*/ 0 w 11"/>
                <a:gd name="T7" fmla="*/ 1 h 4"/>
                <a:gd name="T8" fmla="*/ 2 w 11"/>
                <a:gd name="T9" fmla="*/ 3 h 4"/>
                <a:gd name="T10" fmla="*/ 3 w 11"/>
                <a:gd name="T11" fmla="*/ 3 h 4"/>
                <a:gd name="T12" fmla="*/ 5 w 11"/>
                <a:gd name="T13" fmla="*/ 4 h 4"/>
                <a:gd name="T14" fmla="*/ 7 w 11"/>
                <a:gd name="T15" fmla="*/ 4 h 4"/>
                <a:gd name="T16" fmla="*/ 9 w 11"/>
                <a:gd name="T17" fmla="*/ 3 h 4"/>
                <a:gd name="T18" fmla="*/ 11 w 11"/>
                <a:gd name="T19" fmla="*/ 2 h 4"/>
                <a:gd name="T20" fmla="*/ 11 w 11"/>
                <a:gd name="T21" fmla="*/ 1 h 4"/>
                <a:gd name="T22" fmla="*/ 9 w 11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4">
                  <a:moveTo>
                    <a:pt x="9" y="0"/>
                  </a:moveTo>
                  <a:cubicBezTo>
                    <a:pt x="8" y="0"/>
                    <a:pt x="7" y="0"/>
                    <a:pt x="6" y="1"/>
                  </a:cubicBezTo>
                  <a:cubicBezTo>
                    <a:pt x="4" y="2"/>
                    <a:pt x="2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8" y="4"/>
                    <a:pt x="9" y="4"/>
                    <a:pt x="9" y="3"/>
                  </a:cubicBezTo>
                  <a:cubicBezTo>
                    <a:pt x="10" y="3"/>
                    <a:pt x="11" y="3"/>
                    <a:pt x="11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0" y="1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12138" y="2020887"/>
              <a:ext cx="228600" cy="82550"/>
            </a:xfrm>
            <a:custGeom>
              <a:avLst/>
              <a:gdLst>
                <a:gd name="T0" fmla="*/ 5 w 11"/>
                <a:gd name="T1" fmla="*/ 1 h 4"/>
                <a:gd name="T2" fmla="*/ 2 w 11"/>
                <a:gd name="T3" fmla="*/ 0 h 4"/>
                <a:gd name="T4" fmla="*/ 1 w 11"/>
                <a:gd name="T5" fmla="*/ 1 h 4"/>
                <a:gd name="T6" fmla="*/ 0 w 11"/>
                <a:gd name="T7" fmla="*/ 2 h 4"/>
                <a:gd name="T8" fmla="*/ 2 w 11"/>
                <a:gd name="T9" fmla="*/ 3 h 4"/>
                <a:gd name="T10" fmla="*/ 4 w 11"/>
                <a:gd name="T11" fmla="*/ 4 h 4"/>
                <a:gd name="T12" fmla="*/ 6 w 11"/>
                <a:gd name="T13" fmla="*/ 4 h 4"/>
                <a:gd name="T14" fmla="*/ 8 w 11"/>
                <a:gd name="T15" fmla="*/ 3 h 4"/>
                <a:gd name="T16" fmla="*/ 9 w 11"/>
                <a:gd name="T17" fmla="*/ 3 h 4"/>
                <a:gd name="T18" fmla="*/ 11 w 11"/>
                <a:gd name="T19" fmla="*/ 1 h 4"/>
                <a:gd name="T20" fmla="*/ 11 w 11"/>
                <a:gd name="T21" fmla="*/ 1 h 4"/>
                <a:gd name="T22" fmla="*/ 5 w 11"/>
                <a:gd name="T2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4">
                  <a:moveTo>
                    <a:pt x="5" y="1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5" y="4"/>
                    <a:pt x="6" y="4"/>
                  </a:cubicBezTo>
                  <a:cubicBezTo>
                    <a:pt x="7" y="4"/>
                    <a:pt x="7" y="4"/>
                    <a:pt x="8" y="3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10" y="2"/>
                    <a:pt x="10" y="2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2"/>
                    <a:pt x="7" y="2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191501" y="1895475"/>
              <a:ext cx="41275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399463" y="1895475"/>
              <a:ext cx="20638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32776" y="1874837"/>
              <a:ext cx="166688" cy="103188"/>
            </a:xfrm>
            <a:custGeom>
              <a:avLst/>
              <a:gdLst>
                <a:gd name="T0" fmla="*/ 1 w 8"/>
                <a:gd name="T1" fmla="*/ 5 h 5"/>
                <a:gd name="T2" fmla="*/ 7 w 8"/>
                <a:gd name="T3" fmla="*/ 5 h 5"/>
                <a:gd name="T4" fmla="*/ 8 w 8"/>
                <a:gd name="T5" fmla="*/ 4 h 5"/>
                <a:gd name="T6" fmla="*/ 8 w 8"/>
                <a:gd name="T7" fmla="*/ 1 h 5"/>
                <a:gd name="T8" fmla="*/ 7 w 8"/>
                <a:gd name="T9" fmla="*/ 0 h 5"/>
                <a:gd name="T10" fmla="*/ 6 w 8"/>
                <a:gd name="T11" fmla="*/ 0 h 5"/>
                <a:gd name="T12" fmla="*/ 1 w 8"/>
                <a:gd name="T13" fmla="*/ 0 h 5"/>
                <a:gd name="T14" fmla="*/ 0 w 8"/>
                <a:gd name="T15" fmla="*/ 0 h 5"/>
                <a:gd name="T16" fmla="*/ 0 w 8"/>
                <a:gd name="T17" fmla="*/ 1 h 5"/>
                <a:gd name="T18" fmla="*/ 0 w 8"/>
                <a:gd name="T19" fmla="*/ 4 h 5"/>
                <a:gd name="T20" fmla="*/ 0 w 8"/>
                <a:gd name="T21" fmla="*/ 4 h 5"/>
                <a:gd name="T22" fmla="*/ 1 w 8"/>
                <a:gd name="T2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5">
                  <a:moveTo>
                    <a:pt x="1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05763" y="1895475"/>
              <a:ext cx="20638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26401" y="1874837"/>
              <a:ext cx="165100" cy="103188"/>
            </a:xfrm>
            <a:custGeom>
              <a:avLst/>
              <a:gdLst>
                <a:gd name="T0" fmla="*/ 1 w 8"/>
                <a:gd name="T1" fmla="*/ 5 h 5"/>
                <a:gd name="T2" fmla="*/ 7 w 8"/>
                <a:gd name="T3" fmla="*/ 5 h 5"/>
                <a:gd name="T4" fmla="*/ 8 w 8"/>
                <a:gd name="T5" fmla="*/ 4 h 5"/>
                <a:gd name="T6" fmla="*/ 8 w 8"/>
                <a:gd name="T7" fmla="*/ 4 h 5"/>
                <a:gd name="T8" fmla="*/ 8 w 8"/>
                <a:gd name="T9" fmla="*/ 1 h 5"/>
                <a:gd name="T10" fmla="*/ 8 w 8"/>
                <a:gd name="T11" fmla="*/ 0 h 5"/>
                <a:gd name="T12" fmla="*/ 7 w 8"/>
                <a:gd name="T13" fmla="*/ 0 h 5"/>
                <a:gd name="T14" fmla="*/ 2 w 8"/>
                <a:gd name="T15" fmla="*/ 0 h 5"/>
                <a:gd name="T16" fmla="*/ 1 w 8"/>
                <a:gd name="T17" fmla="*/ 0 h 5"/>
                <a:gd name="T18" fmla="*/ 0 w 8"/>
                <a:gd name="T19" fmla="*/ 1 h 5"/>
                <a:gd name="T20" fmla="*/ 0 w 8"/>
                <a:gd name="T21" fmla="*/ 4 h 5"/>
                <a:gd name="T22" fmla="*/ 1 w 8"/>
                <a:gd name="T2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5">
                  <a:moveTo>
                    <a:pt x="1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5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230293" y="5263690"/>
            <a:ext cx="390805" cy="457325"/>
          </a:xfrm>
          <a:custGeom>
            <a:avLst/>
            <a:gdLst>
              <a:gd name="T0" fmla="*/ 15 w 18"/>
              <a:gd name="T1" fmla="*/ 15 h 21"/>
              <a:gd name="T2" fmla="*/ 18 w 18"/>
              <a:gd name="T3" fmla="*/ 12 h 21"/>
              <a:gd name="T4" fmla="*/ 15 w 18"/>
              <a:gd name="T5" fmla="*/ 9 h 21"/>
              <a:gd name="T6" fmla="*/ 14 w 18"/>
              <a:gd name="T7" fmla="*/ 10 h 21"/>
              <a:gd name="T8" fmla="*/ 11 w 18"/>
              <a:gd name="T9" fmla="*/ 8 h 21"/>
              <a:gd name="T10" fmla="*/ 9 w 18"/>
              <a:gd name="T11" fmla="*/ 8 h 21"/>
              <a:gd name="T12" fmla="*/ 9 w 18"/>
              <a:gd name="T13" fmla="*/ 7 h 21"/>
              <a:gd name="T14" fmla="*/ 11 w 18"/>
              <a:gd name="T15" fmla="*/ 3 h 21"/>
              <a:gd name="T16" fmla="*/ 7 w 18"/>
              <a:gd name="T17" fmla="*/ 0 h 21"/>
              <a:gd name="T18" fmla="*/ 3 w 18"/>
              <a:gd name="T19" fmla="*/ 3 h 21"/>
              <a:gd name="T20" fmla="*/ 5 w 18"/>
              <a:gd name="T21" fmla="*/ 7 h 21"/>
              <a:gd name="T22" fmla="*/ 5 w 18"/>
              <a:gd name="T23" fmla="*/ 8 h 21"/>
              <a:gd name="T24" fmla="*/ 3 w 18"/>
              <a:gd name="T25" fmla="*/ 8 h 21"/>
              <a:gd name="T26" fmla="*/ 0 w 18"/>
              <a:gd name="T27" fmla="*/ 11 h 21"/>
              <a:gd name="T28" fmla="*/ 0 w 18"/>
              <a:gd name="T29" fmla="*/ 13 h 21"/>
              <a:gd name="T30" fmla="*/ 3 w 18"/>
              <a:gd name="T31" fmla="*/ 15 h 21"/>
              <a:gd name="T32" fmla="*/ 8 w 18"/>
              <a:gd name="T33" fmla="*/ 15 h 21"/>
              <a:gd name="T34" fmla="*/ 6 w 18"/>
              <a:gd name="T35" fmla="*/ 18 h 21"/>
              <a:gd name="T36" fmla="*/ 9 w 18"/>
              <a:gd name="T37" fmla="*/ 21 h 21"/>
              <a:gd name="T38" fmla="*/ 12 w 18"/>
              <a:gd name="T39" fmla="*/ 18 h 21"/>
              <a:gd name="T40" fmla="*/ 15 w 18"/>
              <a:gd name="T41" fmla="*/ 21 h 21"/>
              <a:gd name="T42" fmla="*/ 18 w 18"/>
              <a:gd name="T43" fmla="*/ 18 h 21"/>
              <a:gd name="T44" fmla="*/ 15 w 18"/>
              <a:gd name="T45" fmla="*/ 15 h 21"/>
              <a:gd name="T46" fmla="*/ 15 w 18"/>
              <a:gd name="T47" fmla="*/ 19 h 21"/>
              <a:gd name="T48" fmla="*/ 12 w 18"/>
              <a:gd name="T49" fmla="*/ 16 h 21"/>
              <a:gd name="T50" fmla="*/ 9 w 18"/>
              <a:gd name="T51" fmla="*/ 19 h 21"/>
              <a:gd name="T52" fmla="*/ 8 w 18"/>
              <a:gd name="T53" fmla="*/ 18 h 21"/>
              <a:gd name="T54" fmla="*/ 10 w 18"/>
              <a:gd name="T55" fmla="*/ 15 h 21"/>
              <a:gd name="T56" fmla="*/ 7 w 18"/>
              <a:gd name="T57" fmla="*/ 12 h 21"/>
              <a:gd name="T58" fmla="*/ 9 w 18"/>
              <a:gd name="T59" fmla="*/ 10 h 21"/>
              <a:gd name="T60" fmla="*/ 12 w 18"/>
              <a:gd name="T61" fmla="*/ 13 h 21"/>
              <a:gd name="T62" fmla="*/ 15 w 18"/>
              <a:gd name="T63" fmla="*/ 11 h 21"/>
              <a:gd name="T64" fmla="*/ 16 w 18"/>
              <a:gd name="T65" fmla="*/ 12 h 21"/>
              <a:gd name="T66" fmla="*/ 13 w 18"/>
              <a:gd name="T67" fmla="*/ 15 h 21"/>
              <a:gd name="T68" fmla="*/ 16 w 18"/>
              <a:gd name="T69" fmla="*/ 18 h 21"/>
              <a:gd name="T70" fmla="*/ 15 w 18"/>
              <a:gd name="T71" fmla="*/ 1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8" h="21">
                <a:moveTo>
                  <a:pt x="15" y="15"/>
                </a:moveTo>
                <a:cubicBezTo>
                  <a:pt x="18" y="12"/>
                  <a:pt x="18" y="12"/>
                  <a:pt x="18" y="12"/>
                </a:cubicBezTo>
                <a:cubicBezTo>
                  <a:pt x="15" y="9"/>
                  <a:pt x="15" y="9"/>
                  <a:pt x="15" y="9"/>
                </a:cubicBezTo>
                <a:cubicBezTo>
                  <a:pt x="14" y="10"/>
                  <a:pt x="14" y="10"/>
                  <a:pt x="14" y="10"/>
                </a:cubicBezTo>
                <a:cubicBezTo>
                  <a:pt x="13" y="9"/>
                  <a:pt x="12" y="8"/>
                  <a:pt x="11" y="8"/>
                </a:cubicBezTo>
                <a:cubicBezTo>
                  <a:pt x="9" y="8"/>
                  <a:pt x="9" y="8"/>
                  <a:pt x="9" y="8"/>
                </a:cubicBezTo>
                <a:cubicBezTo>
                  <a:pt x="9" y="7"/>
                  <a:pt x="9" y="7"/>
                  <a:pt x="9" y="7"/>
                </a:cubicBezTo>
                <a:cubicBezTo>
                  <a:pt x="10" y="6"/>
                  <a:pt x="11" y="5"/>
                  <a:pt x="11" y="3"/>
                </a:cubicBezTo>
                <a:cubicBezTo>
                  <a:pt x="11" y="1"/>
                  <a:pt x="9" y="0"/>
                  <a:pt x="7" y="0"/>
                </a:cubicBezTo>
                <a:cubicBezTo>
                  <a:pt x="5" y="0"/>
                  <a:pt x="3" y="1"/>
                  <a:pt x="3" y="3"/>
                </a:cubicBezTo>
                <a:cubicBezTo>
                  <a:pt x="3" y="5"/>
                  <a:pt x="4" y="6"/>
                  <a:pt x="5" y="7"/>
                </a:cubicBezTo>
                <a:cubicBezTo>
                  <a:pt x="5" y="8"/>
                  <a:pt x="5" y="8"/>
                  <a:pt x="5" y="8"/>
                </a:cubicBezTo>
                <a:cubicBezTo>
                  <a:pt x="3" y="8"/>
                  <a:pt x="3" y="8"/>
                  <a:pt x="3" y="8"/>
                </a:cubicBezTo>
                <a:cubicBezTo>
                  <a:pt x="2" y="8"/>
                  <a:pt x="0" y="10"/>
                  <a:pt x="0" y="1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4"/>
                  <a:pt x="2" y="15"/>
                  <a:pt x="3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6" y="18"/>
                  <a:pt x="6" y="18"/>
                  <a:pt x="6" y="18"/>
                </a:cubicBezTo>
                <a:cubicBezTo>
                  <a:pt x="9" y="21"/>
                  <a:pt x="9" y="21"/>
                  <a:pt x="9" y="21"/>
                </a:cubicBezTo>
                <a:cubicBezTo>
                  <a:pt x="12" y="18"/>
                  <a:pt x="12" y="18"/>
                  <a:pt x="12" y="18"/>
                </a:cubicBezTo>
                <a:cubicBezTo>
                  <a:pt x="15" y="21"/>
                  <a:pt x="15" y="21"/>
                  <a:pt x="15" y="21"/>
                </a:cubicBezTo>
                <a:cubicBezTo>
                  <a:pt x="18" y="18"/>
                  <a:pt x="18" y="18"/>
                  <a:pt x="18" y="18"/>
                </a:cubicBezTo>
                <a:lnTo>
                  <a:pt x="15" y="15"/>
                </a:lnTo>
                <a:close/>
                <a:moveTo>
                  <a:pt x="15" y="19"/>
                </a:moveTo>
                <a:cubicBezTo>
                  <a:pt x="12" y="16"/>
                  <a:pt x="12" y="16"/>
                  <a:pt x="12" y="16"/>
                </a:cubicBezTo>
                <a:cubicBezTo>
                  <a:pt x="9" y="19"/>
                  <a:pt x="9" y="19"/>
                  <a:pt x="9" y="19"/>
                </a:cubicBezTo>
                <a:cubicBezTo>
                  <a:pt x="8" y="18"/>
                  <a:pt x="8" y="18"/>
                  <a:pt x="8" y="18"/>
                </a:cubicBezTo>
                <a:cubicBezTo>
                  <a:pt x="10" y="15"/>
                  <a:pt x="10" y="15"/>
                  <a:pt x="10" y="15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0"/>
                  <a:pt x="9" y="10"/>
                  <a:pt x="9" y="10"/>
                </a:cubicBezTo>
                <a:cubicBezTo>
                  <a:pt x="12" y="13"/>
                  <a:pt x="12" y="13"/>
                  <a:pt x="12" y="13"/>
                </a:cubicBezTo>
                <a:cubicBezTo>
                  <a:pt x="15" y="11"/>
                  <a:pt x="15" y="11"/>
                  <a:pt x="15" y="11"/>
                </a:cubicBezTo>
                <a:cubicBezTo>
                  <a:pt x="16" y="12"/>
                  <a:pt x="16" y="12"/>
                  <a:pt x="16" y="12"/>
                </a:cubicBezTo>
                <a:cubicBezTo>
                  <a:pt x="13" y="15"/>
                  <a:pt x="13" y="15"/>
                  <a:pt x="13" y="15"/>
                </a:cubicBezTo>
                <a:cubicBezTo>
                  <a:pt x="16" y="18"/>
                  <a:pt x="16" y="18"/>
                  <a:pt x="16" y="18"/>
                </a:cubicBezTo>
                <a:lnTo>
                  <a:pt x="15" y="19"/>
                </a:ln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14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477425" y="5241240"/>
            <a:ext cx="435705" cy="502225"/>
          </a:xfrm>
          <a:custGeom>
            <a:avLst/>
            <a:gdLst>
              <a:gd name="T0" fmla="*/ 14 w 20"/>
              <a:gd name="T1" fmla="*/ 12 h 23"/>
              <a:gd name="T2" fmla="*/ 14 w 20"/>
              <a:gd name="T3" fmla="*/ 10 h 23"/>
              <a:gd name="T4" fmla="*/ 18 w 20"/>
              <a:gd name="T5" fmla="*/ 7 h 23"/>
              <a:gd name="T6" fmla="*/ 18 w 20"/>
              <a:gd name="T7" fmla="*/ 6 h 23"/>
              <a:gd name="T8" fmla="*/ 17 w 20"/>
              <a:gd name="T9" fmla="*/ 6 h 23"/>
              <a:gd name="T10" fmla="*/ 12 w 20"/>
              <a:gd name="T11" fmla="*/ 5 h 23"/>
              <a:gd name="T12" fmla="*/ 10 w 20"/>
              <a:gd name="T13" fmla="*/ 0 h 23"/>
              <a:gd name="T14" fmla="*/ 9 w 20"/>
              <a:gd name="T15" fmla="*/ 0 h 23"/>
              <a:gd name="T16" fmla="*/ 9 w 20"/>
              <a:gd name="T17" fmla="*/ 0 h 23"/>
              <a:gd name="T18" fmla="*/ 6 w 20"/>
              <a:gd name="T19" fmla="*/ 5 h 23"/>
              <a:gd name="T20" fmla="*/ 1 w 20"/>
              <a:gd name="T21" fmla="*/ 6 h 23"/>
              <a:gd name="T22" fmla="*/ 0 w 20"/>
              <a:gd name="T23" fmla="*/ 6 h 23"/>
              <a:gd name="T24" fmla="*/ 1 w 20"/>
              <a:gd name="T25" fmla="*/ 7 h 23"/>
              <a:gd name="T26" fmla="*/ 4 w 20"/>
              <a:gd name="T27" fmla="*/ 10 h 23"/>
              <a:gd name="T28" fmla="*/ 3 w 20"/>
              <a:gd name="T29" fmla="*/ 15 h 23"/>
              <a:gd name="T30" fmla="*/ 4 w 20"/>
              <a:gd name="T31" fmla="*/ 16 h 23"/>
              <a:gd name="T32" fmla="*/ 5 w 20"/>
              <a:gd name="T33" fmla="*/ 16 h 23"/>
              <a:gd name="T34" fmla="*/ 8 w 20"/>
              <a:gd name="T35" fmla="*/ 14 h 23"/>
              <a:gd name="T36" fmla="*/ 8 w 20"/>
              <a:gd name="T37" fmla="*/ 23 h 23"/>
              <a:gd name="T38" fmla="*/ 10 w 20"/>
              <a:gd name="T39" fmla="*/ 21 h 23"/>
              <a:gd name="T40" fmla="*/ 13 w 20"/>
              <a:gd name="T41" fmla="*/ 23 h 23"/>
              <a:gd name="T42" fmla="*/ 13 w 20"/>
              <a:gd name="T43" fmla="*/ 17 h 23"/>
              <a:gd name="T44" fmla="*/ 16 w 20"/>
              <a:gd name="T45" fmla="*/ 21 h 23"/>
              <a:gd name="T46" fmla="*/ 17 w 20"/>
              <a:gd name="T47" fmla="*/ 18 h 23"/>
              <a:gd name="T48" fmla="*/ 20 w 20"/>
              <a:gd name="T49" fmla="*/ 18 h 23"/>
              <a:gd name="T50" fmla="*/ 14 w 20"/>
              <a:gd name="T51" fmla="*/ 12 h 23"/>
              <a:gd name="T52" fmla="*/ 6 w 20"/>
              <a:gd name="T53" fmla="*/ 9 h 23"/>
              <a:gd name="T54" fmla="*/ 3 w 20"/>
              <a:gd name="T55" fmla="*/ 7 h 23"/>
              <a:gd name="T56" fmla="*/ 7 w 20"/>
              <a:gd name="T57" fmla="*/ 6 h 23"/>
              <a:gd name="T58" fmla="*/ 7 w 20"/>
              <a:gd name="T59" fmla="*/ 6 h 23"/>
              <a:gd name="T60" fmla="*/ 9 w 20"/>
              <a:gd name="T61" fmla="*/ 2 h 23"/>
              <a:gd name="T62" fmla="*/ 11 w 20"/>
              <a:gd name="T63" fmla="*/ 6 h 23"/>
              <a:gd name="T64" fmla="*/ 12 w 20"/>
              <a:gd name="T65" fmla="*/ 6 h 23"/>
              <a:gd name="T66" fmla="*/ 16 w 20"/>
              <a:gd name="T67" fmla="*/ 7 h 23"/>
              <a:gd name="T68" fmla="*/ 13 w 20"/>
              <a:gd name="T69" fmla="*/ 9 h 23"/>
              <a:gd name="T70" fmla="*/ 12 w 20"/>
              <a:gd name="T71" fmla="*/ 10 h 23"/>
              <a:gd name="T72" fmla="*/ 13 w 20"/>
              <a:gd name="T73" fmla="*/ 14 h 23"/>
              <a:gd name="T74" fmla="*/ 10 w 20"/>
              <a:gd name="T75" fmla="*/ 12 h 23"/>
              <a:gd name="T76" fmla="*/ 9 w 20"/>
              <a:gd name="T77" fmla="*/ 12 h 23"/>
              <a:gd name="T78" fmla="*/ 9 w 20"/>
              <a:gd name="T79" fmla="*/ 12 h 23"/>
              <a:gd name="T80" fmla="*/ 5 w 20"/>
              <a:gd name="T81" fmla="*/ 14 h 23"/>
              <a:gd name="T82" fmla="*/ 6 w 20"/>
              <a:gd name="T83" fmla="*/ 10 h 23"/>
              <a:gd name="T84" fmla="*/ 6 w 20"/>
              <a:gd name="T85" fmla="*/ 9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" h="23">
                <a:moveTo>
                  <a:pt x="14" y="12"/>
                </a:moveTo>
                <a:cubicBezTo>
                  <a:pt x="14" y="10"/>
                  <a:pt x="14" y="10"/>
                  <a:pt x="14" y="10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8" y="6"/>
                  <a:pt x="18" y="6"/>
                </a:cubicBezTo>
                <a:cubicBezTo>
                  <a:pt x="18" y="6"/>
                  <a:pt x="18" y="6"/>
                  <a:pt x="17" y="6"/>
                </a:cubicBezTo>
                <a:cubicBezTo>
                  <a:pt x="12" y="5"/>
                  <a:pt x="12" y="5"/>
                  <a:pt x="12" y="5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9" y="0"/>
                </a:cubicBezTo>
                <a:cubicBezTo>
                  <a:pt x="9" y="0"/>
                  <a:pt x="9" y="0"/>
                  <a:pt x="9" y="0"/>
                </a:cubicBezTo>
                <a:cubicBezTo>
                  <a:pt x="6" y="5"/>
                  <a:pt x="6" y="5"/>
                  <a:pt x="6" y="5"/>
                </a:cubicBezTo>
                <a:cubicBezTo>
                  <a:pt x="1" y="6"/>
                  <a:pt x="1" y="6"/>
                  <a:pt x="1" y="6"/>
                </a:cubicBezTo>
                <a:cubicBezTo>
                  <a:pt x="1" y="6"/>
                  <a:pt x="0" y="6"/>
                  <a:pt x="0" y="6"/>
                </a:cubicBezTo>
                <a:cubicBezTo>
                  <a:pt x="0" y="6"/>
                  <a:pt x="0" y="7"/>
                  <a:pt x="1" y="7"/>
                </a:cubicBezTo>
                <a:cubicBezTo>
                  <a:pt x="4" y="10"/>
                  <a:pt x="4" y="10"/>
                  <a:pt x="4" y="10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15"/>
                  <a:pt x="3" y="16"/>
                  <a:pt x="4" y="16"/>
                </a:cubicBezTo>
                <a:cubicBezTo>
                  <a:pt x="4" y="16"/>
                  <a:pt x="4" y="16"/>
                  <a:pt x="5" y="16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23"/>
                  <a:pt x="8" y="23"/>
                  <a:pt x="8" y="23"/>
                </a:cubicBezTo>
                <a:cubicBezTo>
                  <a:pt x="10" y="21"/>
                  <a:pt x="10" y="21"/>
                  <a:pt x="10" y="21"/>
                </a:cubicBezTo>
                <a:cubicBezTo>
                  <a:pt x="13" y="23"/>
                  <a:pt x="13" y="23"/>
                  <a:pt x="13" y="23"/>
                </a:cubicBezTo>
                <a:cubicBezTo>
                  <a:pt x="13" y="17"/>
                  <a:pt x="13" y="17"/>
                  <a:pt x="13" y="17"/>
                </a:cubicBezTo>
                <a:cubicBezTo>
                  <a:pt x="16" y="21"/>
                  <a:pt x="16" y="21"/>
                  <a:pt x="16" y="21"/>
                </a:cubicBezTo>
                <a:cubicBezTo>
                  <a:pt x="17" y="18"/>
                  <a:pt x="17" y="18"/>
                  <a:pt x="17" y="18"/>
                </a:cubicBezTo>
                <a:cubicBezTo>
                  <a:pt x="20" y="18"/>
                  <a:pt x="20" y="18"/>
                  <a:pt x="20" y="18"/>
                </a:cubicBezTo>
                <a:lnTo>
                  <a:pt x="14" y="12"/>
                </a:lnTo>
                <a:close/>
                <a:moveTo>
                  <a:pt x="6" y="9"/>
                </a:moveTo>
                <a:cubicBezTo>
                  <a:pt x="3" y="7"/>
                  <a:pt x="3" y="7"/>
                  <a:pt x="3" y="7"/>
                </a:cubicBezTo>
                <a:cubicBezTo>
                  <a:pt x="7" y="6"/>
                  <a:pt x="7" y="6"/>
                  <a:pt x="7" y="6"/>
                </a:cubicBezTo>
                <a:cubicBezTo>
                  <a:pt x="7" y="6"/>
                  <a:pt x="7" y="6"/>
                  <a:pt x="7" y="6"/>
                </a:cubicBezTo>
                <a:cubicBezTo>
                  <a:pt x="9" y="2"/>
                  <a:pt x="9" y="2"/>
                  <a:pt x="9" y="2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11" y="6"/>
                  <a:pt x="12" y="6"/>
                </a:cubicBezTo>
                <a:cubicBezTo>
                  <a:pt x="16" y="7"/>
                  <a:pt x="16" y="7"/>
                  <a:pt x="16" y="7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10"/>
                  <a:pt x="12" y="10"/>
                  <a:pt x="12" y="10"/>
                </a:cubicBezTo>
                <a:cubicBezTo>
                  <a:pt x="13" y="14"/>
                  <a:pt x="13" y="14"/>
                  <a:pt x="13" y="14"/>
                </a:cubicBezTo>
                <a:cubicBezTo>
                  <a:pt x="10" y="12"/>
                  <a:pt x="10" y="12"/>
                  <a:pt x="10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5" y="14"/>
                  <a:pt x="5" y="14"/>
                  <a:pt x="5" y="14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9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1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30483" y="5307760"/>
            <a:ext cx="435705" cy="369185"/>
          </a:xfrm>
          <a:custGeom>
            <a:avLst/>
            <a:gdLst>
              <a:gd name="T0" fmla="*/ 20 w 20"/>
              <a:gd name="T1" fmla="*/ 8 h 17"/>
              <a:gd name="T2" fmla="*/ 17 w 20"/>
              <a:gd name="T3" fmla="*/ 4 h 17"/>
              <a:gd name="T4" fmla="*/ 14 w 20"/>
              <a:gd name="T5" fmla="*/ 6 h 17"/>
              <a:gd name="T6" fmla="*/ 14 w 20"/>
              <a:gd name="T7" fmla="*/ 5 h 17"/>
              <a:gd name="T8" fmla="*/ 10 w 20"/>
              <a:gd name="T9" fmla="*/ 0 h 17"/>
              <a:gd name="T10" fmla="*/ 7 w 20"/>
              <a:gd name="T11" fmla="*/ 2 h 17"/>
              <a:gd name="T12" fmla="*/ 4 w 20"/>
              <a:gd name="T13" fmla="*/ 0 h 17"/>
              <a:gd name="T14" fmla="*/ 0 w 20"/>
              <a:gd name="T15" fmla="*/ 4 h 17"/>
              <a:gd name="T16" fmla="*/ 1 w 20"/>
              <a:gd name="T17" fmla="*/ 8 h 17"/>
              <a:gd name="T18" fmla="*/ 7 w 20"/>
              <a:gd name="T19" fmla="*/ 13 h 17"/>
              <a:gd name="T20" fmla="*/ 9 w 20"/>
              <a:gd name="T21" fmla="*/ 12 h 17"/>
              <a:gd name="T22" fmla="*/ 13 w 20"/>
              <a:gd name="T23" fmla="*/ 17 h 17"/>
              <a:gd name="T24" fmla="*/ 19 w 20"/>
              <a:gd name="T25" fmla="*/ 11 h 17"/>
              <a:gd name="T26" fmla="*/ 19 w 20"/>
              <a:gd name="T27" fmla="*/ 11 h 17"/>
              <a:gd name="T28" fmla="*/ 20 w 20"/>
              <a:gd name="T29" fmla="*/ 8 h 17"/>
              <a:gd name="T30" fmla="*/ 2 w 20"/>
              <a:gd name="T31" fmla="*/ 7 h 17"/>
              <a:gd name="T32" fmla="*/ 2 w 20"/>
              <a:gd name="T33" fmla="*/ 7 h 17"/>
              <a:gd name="T34" fmla="*/ 2 w 20"/>
              <a:gd name="T35" fmla="*/ 7 h 17"/>
              <a:gd name="T36" fmla="*/ 1 w 20"/>
              <a:gd name="T37" fmla="*/ 4 h 17"/>
              <a:gd name="T38" fmla="*/ 4 w 20"/>
              <a:gd name="T39" fmla="*/ 2 h 17"/>
              <a:gd name="T40" fmla="*/ 6 w 20"/>
              <a:gd name="T41" fmla="*/ 3 h 17"/>
              <a:gd name="T42" fmla="*/ 7 w 20"/>
              <a:gd name="T43" fmla="*/ 4 h 17"/>
              <a:gd name="T44" fmla="*/ 7 w 20"/>
              <a:gd name="T45" fmla="*/ 3 h 17"/>
              <a:gd name="T46" fmla="*/ 10 w 20"/>
              <a:gd name="T47" fmla="*/ 2 h 17"/>
              <a:gd name="T48" fmla="*/ 13 w 20"/>
              <a:gd name="T49" fmla="*/ 5 h 17"/>
              <a:gd name="T50" fmla="*/ 12 w 20"/>
              <a:gd name="T51" fmla="*/ 7 h 17"/>
              <a:gd name="T52" fmla="*/ 11 w 20"/>
              <a:gd name="T53" fmla="*/ 7 h 17"/>
              <a:gd name="T54" fmla="*/ 11 w 20"/>
              <a:gd name="T55" fmla="*/ 7 h 17"/>
              <a:gd name="T56" fmla="*/ 7 w 20"/>
              <a:gd name="T57" fmla="*/ 12 h 17"/>
              <a:gd name="T58" fmla="*/ 2 w 20"/>
              <a:gd name="T59" fmla="*/ 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0" h="17">
                <a:moveTo>
                  <a:pt x="20" y="8"/>
                </a:moveTo>
                <a:cubicBezTo>
                  <a:pt x="20" y="6"/>
                  <a:pt x="19" y="4"/>
                  <a:pt x="17" y="4"/>
                </a:cubicBezTo>
                <a:cubicBezTo>
                  <a:pt x="16" y="4"/>
                  <a:pt x="15" y="5"/>
                  <a:pt x="14" y="6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2"/>
                  <a:pt x="12" y="0"/>
                  <a:pt x="10" y="0"/>
                </a:cubicBezTo>
                <a:cubicBezTo>
                  <a:pt x="9" y="0"/>
                  <a:pt x="8" y="1"/>
                  <a:pt x="7" y="2"/>
                </a:cubicBezTo>
                <a:cubicBezTo>
                  <a:pt x="6" y="1"/>
                  <a:pt x="5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0" y="7"/>
                  <a:pt x="1" y="8"/>
                </a:cubicBezTo>
                <a:cubicBezTo>
                  <a:pt x="7" y="13"/>
                  <a:pt x="7" y="13"/>
                  <a:pt x="7" y="13"/>
                </a:cubicBezTo>
                <a:cubicBezTo>
                  <a:pt x="9" y="12"/>
                  <a:pt x="9" y="12"/>
                  <a:pt x="9" y="12"/>
                </a:cubicBezTo>
                <a:cubicBezTo>
                  <a:pt x="13" y="17"/>
                  <a:pt x="13" y="17"/>
                  <a:pt x="13" y="17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10"/>
                  <a:pt x="20" y="9"/>
                  <a:pt x="20" y="8"/>
                </a:cubicBezTo>
                <a:close/>
                <a:moveTo>
                  <a:pt x="2" y="7"/>
                </a:move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1" y="6"/>
                  <a:pt x="1" y="5"/>
                  <a:pt x="1" y="4"/>
                </a:cubicBezTo>
                <a:cubicBezTo>
                  <a:pt x="1" y="3"/>
                  <a:pt x="2" y="2"/>
                  <a:pt x="4" y="2"/>
                </a:cubicBezTo>
                <a:cubicBezTo>
                  <a:pt x="5" y="2"/>
                  <a:pt x="6" y="2"/>
                  <a:pt x="6" y="3"/>
                </a:cubicBezTo>
                <a:cubicBezTo>
                  <a:pt x="7" y="4"/>
                  <a:pt x="7" y="4"/>
                  <a:pt x="7" y="4"/>
                </a:cubicBezTo>
                <a:cubicBezTo>
                  <a:pt x="7" y="3"/>
                  <a:pt x="7" y="3"/>
                  <a:pt x="7" y="3"/>
                </a:cubicBezTo>
                <a:cubicBezTo>
                  <a:pt x="8" y="2"/>
                  <a:pt x="9" y="2"/>
                  <a:pt x="10" y="2"/>
                </a:cubicBezTo>
                <a:cubicBezTo>
                  <a:pt x="11" y="2"/>
                  <a:pt x="13" y="3"/>
                  <a:pt x="13" y="5"/>
                </a:cubicBezTo>
                <a:cubicBezTo>
                  <a:pt x="13" y="5"/>
                  <a:pt x="12" y="6"/>
                  <a:pt x="12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7" y="12"/>
                  <a:pt x="7" y="12"/>
                  <a:pt x="7" y="12"/>
                </a:cubicBezTo>
                <a:lnTo>
                  <a:pt x="2" y="7"/>
                </a:ln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617" name="Group 40616出自【趣你的PPT】(微信:qunideppt)：最优质的PPT资源库"/>
          <p:cNvGrpSpPr/>
          <p:nvPr/>
        </p:nvGrpSpPr>
        <p:grpSpPr>
          <a:xfrm>
            <a:off x="6945859" y="5350997"/>
            <a:ext cx="477281" cy="282710"/>
            <a:chOff x="7216776" y="1854200"/>
            <a:chExt cx="455613" cy="269875"/>
          </a:xfrm>
          <a:solidFill>
            <a:srgbClr val="32768B"/>
          </a:solidFill>
        </p:grpSpPr>
        <p:sp>
          <p:nvSpPr>
            <p:cNvPr id="401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99326" y="1978025"/>
              <a:ext cx="0" cy="22225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16776" y="1854200"/>
              <a:ext cx="165100" cy="269875"/>
            </a:xfrm>
            <a:custGeom>
              <a:avLst/>
              <a:gdLst>
                <a:gd name="T0" fmla="*/ 3 w 8"/>
                <a:gd name="T1" fmla="*/ 6 h 13"/>
                <a:gd name="T2" fmla="*/ 7 w 8"/>
                <a:gd name="T3" fmla="*/ 1 h 13"/>
                <a:gd name="T4" fmla="*/ 0 w 8"/>
                <a:gd name="T5" fmla="*/ 7 h 13"/>
                <a:gd name="T6" fmla="*/ 8 w 8"/>
                <a:gd name="T7" fmla="*/ 12 h 13"/>
                <a:gd name="T8" fmla="*/ 3 w 8"/>
                <a:gd name="T9" fmla="*/ 6 h 13"/>
                <a:gd name="T10" fmla="*/ 3 w 8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3">
                  <a:moveTo>
                    <a:pt x="3" y="6"/>
                  </a:moveTo>
                  <a:cubicBezTo>
                    <a:pt x="3" y="4"/>
                    <a:pt x="5" y="1"/>
                    <a:pt x="7" y="1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1" y="10"/>
                    <a:pt x="4" y="13"/>
                    <a:pt x="8" y="12"/>
                  </a:cubicBezTo>
                  <a:cubicBezTo>
                    <a:pt x="5" y="11"/>
                    <a:pt x="3" y="9"/>
                    <a:pt x="3" y="6"/>
                  </a:cubicBezTo>
                  <a:cubicBezTo>
                    <a:pt x="3" y="6"/>
                    <a:pt x="3" y="9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99326" y="1854200"/>
              <a:ext cx="373063" cy="249238"/>
            </a:xfrm>
            <a:custGeom>
              <a:avLst/>
              <a:gdLst>
                <a:gd name="T0" fmla="*/ 18 w 18"/>
                <a:gd name="T1" fmla="*/ 5 h 12"/>
                <a:gd name="T2" fmla="*/ 13 w 18"/>
                <a:gd name="T3" fmla="*/ 1 h 12"/>
                <a:gd name="T4" fmla="*/ 13 w 18"/>
                <a:gd name="T5" fmla="*/ 1 h 12"/>
                <a:gd name="T6" fmla="*/ 13 w 18"/>
                <a:gd name="T7" fmla="*/ 1 h 12"/>
                <a:gd name="T8" fmla="*/ 7 w 18"/>
                <a:gd name="T9" fmla="*/ 3 h 12"/>
                <a:gd name="T10" fmla="*/ 5 w 18"/>
                <a:gd name="T11" fmla="*/ 7 h 12"/>
                <a:gd name="T12" fmla="*/ 0 w 18"/>
                <a:gd name="T13" fmla="*/ 7 h 12"/>
                <a:gd name="T14" fmla="*/ 0 w 18"/>
                <a:gd name="T15" fmla="*/ 7 h 12"/>
                <a:gd name="T16" fmla="*/ 4 w 18"/>
                <a:gd name="T17" fmla="*/ 12 h 12"/>
                <a:gd name="T18" fmla="*/ 7 w 18"/>
                <a:gd name="T19" fmla="*/ 9 h 12"/>
                <a:gd name="T20" fmla="*/ 7 w 18"/>
                <a:gd name="T21" fmla="*/ 9 h 12"/>
                <a:gd name="T22" fmla="*/ 9 w 18"/>
                <a:gd name="T23" fmla="*/ 5 h 12"/>
                <a:gd name="T24" fmla="*/ 14 w 18"/>
                <a:gd name="T25" fmla="*/ 3 h 12"/>
                <a:gd name="T26" fmla="*/ 17 w 18"/>
                <a:gd name="T27" fmla="*/ 5 h 12"/>
                <a:gd name="T28" fmla="*/ 18 w 18"/>
                <a:gd name="T2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12">
                  <a:moveTo>
                    <a:pt x="18" y="5"/>
                  </a:moveTo>
                  <a:cubicBezTo>
                    <a:pt x="17" y="3"/>
                    <a:pt x="15" y="1"/>
                    <a:pt x="13" y="1"/>
                  </a:cubicBezTo>
                  <a:cubicBezTo>
                    <a:pt x="13" y="1"/>
                    <a:pt x="15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0"/>
                    <a:pt x="8" y="1"/>
                    <a:pt x="7" y="3"/>
                  </a:cubicBezTo>
                  <a:cubicBezTo>
                    <a:pt x="6" y="5"/>
                    <a:pt x="5" y="7"/>
                    <a:pt x="5" y="7"/>
                  </a:cubicBezTo>
                  <a:cubicBezTo>
                    <a:pt x="5" y="10"/>
                    <a:pt x="1" y="10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1"/>
                    <a:pt x="4" y="12"/>
                  </a:cubicBezTo>
                  <a:cubicBezTo>
                    <a:pt x="6" y="11"/>
                    <a:pt x="7" y="10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8"/>
                    <a:pt x="9" y="5"/>
                    <a:pt x="9" y="5"/>
                  </a:cubicBezTo>
                  <a:cubicBezTo>
                    <a:pt x="10" y="3"/>
                    <a:pt x="12" y="3"/>
                    <a:pt x="14" y="3"/>
                  </a:cubicBezTo>
                  <a:cubicBezTo>
                    <a:pt x="15" y="3"/>
                    <a:pt x="17" y="4"/>
                    <a:pt x="17" y="5"/>
                  </a:cubicBezTo>
                  <a:lnTo>
                    <a:pt x="18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99326" y="1874837"/>
              <a:ext cx="125413" cy="82550"/>
            </a:xfrm>
            <a:custGeom>
              <a:avLst/>
              <a:gdLst>
                <a:gd name="T0" fmla="*/ 4 w 6"/>
                <a:gd name="T1" fmla="*/ 0 h 4"/>
                <a:gd name="T2" fmla="*/ 4 w 6"/>
                <a:gd name="T3" fmla="*/ 0 h 4"/>
                <a:gd name="T4" fmla="*/ 3 w 6"/>
                <a:gd name="T5" fmla="*/ 0 h 4"/>
                <a:gd name="T6" fmla="*/ 0 w 6"/>
                <a:gd name="T7" fmla="*/ 4 h 4"/>
                <a:gd name="T8" fmla="*/ 0 w 6"/>
                <a:gd name="T9" fmla="*/ 4 h 4"/>
                <a:gd name="T10" fmla="*/ 5 w 6"/>
                <a:gd name="T11" fmla="*/ 4 h 4"/>
                <a:gd name="T12" fmla="*/ 5 w 6"/>
                <a:gd name="T13" fmla="*/ 4 h 4"/>
                <a:gd name="T14" fmla="*/ 6 w 6"/>
                <a:gd name="T15" fmla="*/ 1 h 4"/>
                <a:gd name="T16" fmla="*/ 4 w 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2"/>
                    <a:pt x="3" y="2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2"/>
                    <a:pt x="6" y="1"/>
                  </a:cubicBezTo>
                  <a:cubicBezTo>
                    <a:pt x="5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66013" y="2000250"/>
              <a:ext cx="123825" cy="82550"/>
            </a:xfrm>
            <a:custGeom>
              <a:avLst/>
              <a:gdLst>
                <a:gd name="T0" fmla="*/ 6 w 6"/>
                <a:gd name="T1" fmla="*/ 0 h 4"/>
                <a:gd name="T2" fmla="*/ 6 w 6"/>
                <a:gd name="T3" fmla="*/ 0 h 4"/>
                <a:gd name="T4" fmla="*/ 1 w 6"/>
                <a:gd name="T5" fmla="*/ 1 h 4"/>
                <a:gd name="T6" fmla="*/ 1 w 6"/>
                <a:gd name="T7" fmla="*/ 1 h 4"/>
                <a:gd name="T8" fmla="*/ 0 w 6"/>
                <a:gd name="T9" fmla="*/ 3 h 4"/>
                <a:gd name="T10" fmla="*/ 2 w 6"/>
                <a:gd name="T11" fmla="*/ 4 h 4"/>
                <a:gd name="T12" fmla="*/ 2 w 6"/>
                <a:gd name="T13" fmla="*/ 4 h 4"/>
                <a:gd name="T14" fmla="*/ 3 w 6"/>
                <a:gd name="T15" fmla="*/ 4 h 4"/>
                <a:gd name="T16" fmla="*/ 6 w 6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2"/>
                    <a:pt x="3" y="3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0" y="3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3"/>
                    <a:pt x="6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27926" y="1936750"/>
              <a:ext cx="144463" cy="166688"/>
            </a:xfrm>
            <a:custGeom>
              <a:avLst/>
              <a:gdLst>
                <a:gd name="T0" fmla="*/ 5 w 7"/>
                <a:gd name="T1" fmla="*/ 0 h 8"/>
                <a:gd name="T2" fmla="*/ 2 w 7"/>
                <a:gd name="T3" fmla="*/ 0 h 8"/>
                <a:gd name="T4" fmla="*/ 2 w 7"/>
                <a:gd name="T5" fmla="*/ 0 h 8"/>
                <a:gd name="T6" fmla="*/ 4 w 7"/>
                <a:gd name="T7" fmla="*/ 2 h 8"/>
                <a:gd name="T8" fmla="*/ 4 w 7"/>
                <a:gd name="T9" fmla="*/ 3 h 8"/>
                <a:gd name="T10" fmla="*/ 4 w 7"/>
                <a:gd name="T11" fmla="*/ 2 h 8"/>
                <a:gd name="T12" fmla="*/ 0 w 7"/>
                <a:gd name="T13" fmla="*/ 8 h 8"/>
                <a:gd name="T14" fmla="*/ 0 w 7"/>
                <a:gd name="T15" fmla="*/ 8 h 8"/>
                <a:gd name="T16" fmla="*/ 5 w 7"/>
                <a:gd name="T17" fmla="*/ 6 h 8"/>
                <a:gd name="T18" fmla="*/ 5 w 7"/>
                <a:gd name="T19" fmla="*/ 0 h 8"/>
                <a:gd name="T20" fmla="*/ 5 w 7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4" y="5"/>
                    <a:pt x="2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4" y="7"/>
                    <a:pt x="5" y="6"/>
                  </a:cubicBezTo>
                  <a:cubicBezTo>
                    <a:pt x="7" y="4"/>
                    <a:pt x="7" y="2"/>
                    <a:pt x="5" y="0"/>
                  </a:cubicBezTo>
                  <a:cubicBezTo>
                    <a:pt x="4" y="0"/>
                    <a:pt x="6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570" name="Group 40569出自【趣你的PPT】(微信:qunideppt)：最优质的PPT资源库"/>
          <p:cNvGrpSpPr/>
          <p:nvPr/>
        </p:nvGrpSpPr>
        <p:grpSpPr>
          <a:xfrm>
            <a:off x="3758357" y="5350997"/>
            <a:ext cx="498899" cy="282710"/>
            <a:chOff x="4105276" y="1833562"/>
            <a:chExt cx="476250" cy="269875"/>
          </a:xfrm>
          <a:solidFill>
            <a:srgbClr val="32768B"/>
          </a:solidFill>
        </p:grpSpPr>
        <p:sp>
          <p:nvSpPr>
            <p:cNvPr id="401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08463" y="1957387"/>
              <a:ext cx="0" cy="20638"/>
            </a:xfrm>
            <a:custGeom>
              <a:avLst/>
              <a:gdLst>
                <a:gd name="T0" fmla="*/ 1 h 1"/>
                <a:gd name="T1" fmla="*/ 1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1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05276" y="1833562"/>
              <a:ext cx="165100" cy="269875"/>
            </a:xfrm>
            <a:custGeom>
              <a:avLst/>
              <a:gdLst>
                <a:gd name="T0" fmla="*/ 3 w 8"/>
                <a:gd name="T1" fmla="*/ 7 h 13"/>
                <a:gd name="T2" fmla="*/ 7 w 8"/>
                <a:gd name="T3" fmla="*/ 1 h 13"/>
                <a:gd name="T4" fmla="*/ 0 w 8"/>
                <a:gd name="T5" fmla="*/ 7 h 13"/>
                <a:gd name="T6" fmla="*/ 8 w 8"/>
                <a:gd name="T7" fmla="*/ 12 h 13"/>
                <a:gd name="T8" fmla="*/ 3 w 8"/>
                <a:gd name="T9" fmla="*/ 7 h 13"/>
                <a:gd name="T10" fmla="*/ 3 w 8"/>
                <a:gd name="T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3">
                  <a:moveTo>
                    <a:pt x="3" y="7"/>
                  </a:moveTo>
                  <a:cubicBezTo>
                    <a:pt x="3" y="4"/>
                    <a:pt x="5" y="1"/>
                    <a:pt x="7" y="1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1" y="11"/>
                    <a:pt x="4" y="13"/>
                    <a:pt x="8" y="12"/>
                  </a:cubicBezTo>
                  <a:cubicBezTo>
                    <a:pt x="5" y="12"/>
                    <a:pt x="3" y="9"/>
                    <a:pt x="3" y="7"/>
                  </a:cubicBezTo>
                  <a:cubicBezTo>
                    <a:pt x="3" y="7"/>
                    <a:pt x="3" y="9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08463" y="1833562"/>
              <a:ext cx="373063" cy="249238"/>
            </a:xfrm>
            <a:custGeom>
              <a:avLst/>
              <a:gdLst>
                <a:gd name="T0" fmla="*/ 18 w 18"/>
                <a:gd name="T1" fmla="*/ 5 h 12"/>
                <a:gd name="T2" fmla="*/ 13 w 18"/>
                <a:gd name="T3" fmla="*/ 1 h 12"/>
                <a:gd name="T4" fmla="*/ 13 w 18"/>
                <a:gd name="T5" fmla="*/ 1 h 12"/>
                <a:gd name="T6" fmla="*/ 13 w 18"/>
                <a:gd name="T7" fmla="*/ 1 h 12"/>
                <a:gd name="T8" fmla="*/ 7 w 18"/>
                <a:gd name="T9" fmla="*/ 3 h 12"/>
                <a:gd name="T10" fmla="*/ 5 w 18"/>
                <a:gd name="T11" fmla="*/ 7 h 12"/>
                <a:gd name="T12" fmla="*/ 0 w 18"/>
                <a:gd name="T13" fmla="*/ 8 h 12"/>
                <a:gd name="T14" fmla="*/ 0 w 18"/>
                <a:gd name="T15" fmla="*/ 8 h 12"/>
                <a:gd name="T16" fmla="*/ 4 w 18"/>
                <a:gd name="T17" fmla="*/ 12 h 12"/>
                <a:gd name="T18" fmla="*/ 7 w 18"/>
                <a:gd name="T19" fmla="*/ 9 h 12"/>
                <a:gd name="T20" fmla="*/ 7 w 18"/>
                <a:gd name="T21" fmla="*/ 9 h 12"/>
                <a:gd name="T22" fmla="*/ 9 w 18"/>
                <a:gd name="T23" fmla="*/ 5 h 12"/>
                <a:gd name="T24" fmla="*/ 14 w 18"/>
                <a:gd name="T25" fmla="*/ 3 h 12"/>
                <a:gd name="T26" fmla="*/ 18 w 18"/>
                <a:gd name="T2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12">
                  <a:moveTo>
                    <a:pt x="18" y="5"/>
                  </a:moveTo>
                  <a:cubicBezTo>
                    <a:pt x="17" y="3"/>
                    <a:pt x="15" y="1"/>
                    <a:pt x="13" y="1"/>
                  </a:cubicBezTo>
                  <a:cubicBezTo>
                    <a:pt x="13" y="1"/>
                    <a:pt x="15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0"/>
                    <a:pt x="8" y="1"/>
                    <a:pt x="7" y="3"/>
                  </a:cubicBezTo>
                  <a:cubicBezTo>
                    <a:pt x="6" y="5"/>
                    <a:pt x="5" y="7"/>
                    <a:pt x="5" y="7"/>
                  </a:cubicBezTo>
                  <a:cubicBezTo>
                    <a:pt x="4" y="10"/>
                    <a:pt x="1" y="10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2" y="11"/>
                    <a:pt x="4" y="12"/>
                  </a:cubicBezTo>
                  <a:cubicBezTo>
                    <a:pt x="5" y="11"/>
                    <a:pt x="6" y="11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9" y="5"/>
                    <a:pt x="9" y="5"/>
                  </a:cubicBezTo>
                  <a:cubicBezTo>
                    <a:pt x="10" y="3"/>
                    <a:pt x="12" y="3"/>
                    <a:pt x="14" y="3"/>
                  </a:cubicBezTo>
                  <a:cubicBezTo>
                    <a:pt x="15" y="3"/>
                    <a:pt x="17" y="4"/>
                    <a:pt x="18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87826" y="1854200"/>
              <a:ext cx="146050" cy="103188"/>
            </a:xfrm>
            <a:custGeom>
              <a:avLst/>
              <a:gdLst>
                <a:gd name="T0" fmla="*/ 4 w 7"/>
                <a:gd name="T1" fmla="*/ 0 h 5"/>
                <a:gd name="T2" fmla="*/ 4 w 7"/>
                <a:gd name="T3" fmla="*/ 0 h 5"/>
                <a:gd name="T4" fmla="*/ 3 w 7"/>
                <a:gd name="T5" fmla="*/ 0 h 5"/>
                <a:gd name="T6" fmla="*/ 0 w 7"/>
                <a:gd name="T7" fmla="*/ 5 h 5"/>
                <a:gd name="T8" fmla="*/ 1 w 7"/>
                <a:gd name="T9" fmla="*/ 5 h 5"/>
                <a:gd name="T10" fmla="*/ 5 w 7"/>
                <a:gd name="T11" fmla="*/ 4 h 5"/>
                <a:gd name="T12" fmla="*/ 6 w 7"/>
                <a:gd name="T13" fmla="*/ 4 h 5"/>
                <a:gd name="T14" fmla="*/ 7 w 7"/>
                <a:gd name="T15" fmla="*/ 1 h 5"/>
                <a:gd name="T16" fmla="*/ 4 w 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1"/>
                    <a:pt x="1" y="3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4" y="2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6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54513" y="1978025"/>
              <a:ext cx="144463" cy="104775"/>
            </a:xfrm>
            <a:custGeom>
              <a:avLst/>
              <a:gdLst>
                <a:gd name="T0" fmla="*/ 7 w 7"/>
                <a:gd name="T1" fmla="*/ 0 h 5"/>
                <a:gd name="T2" fmla="*/ 6 w 7"/>
                <a:gd name="T3" fmla="*/ 0 h 5"/>
                <a:gd name="T4" fmla="*/ 1 w 7"/>
                <a:gd name="T5" fmla="*/ 1 h 5"/>
                <a:gd name="T6" fmla="*/ 1 w 7"/>
                <a:gd name="T7" fmla="*/ 1 h 5"/>
                <a:gd name="T8" fmla="*/ 0 w 7"/>
                <a:gd name="T9" fmla="*/ 4 h 5"/>
                <a:gd name="T10" fmla="*/ 2 w 7"/>
                <a:gd name="T11" fmla="*/ 5 h 5"/>
                <a:gd name="T12" fmla="*/ 2 w 7"/>
                <a:gd name="T13" fmla="*/ 5 h 5"/>
                <a:gd name="T14" fmla="*/ 3 w 7"/>
                <a:gd name="T15" fmla="*/ 5 h 5"/>
                <a:gd name="T16" fmla="*/ 7 w 7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cubicBezTo>
                    <a:pt x="7" y="0"/>
                    <a:pt x="6" y="0"/>
                    <a:pt x="6" y="0"/>
                  </a:cubicBezTo>
                  <a:cubicBezTo>
                    <a:pt x="6" y="3"/>
                    <a:pt x="3" y="3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3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5" y="4"/>
                    <a:pt x="6" y="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37063" y="1916112"/>
              <a:ext cx="144463" cy="187325"/>
            </a:xfrm>
            <a:custGeom>
              <a:avLst/>
              <a:gdLst>
                <a:gd name="T0" fmla="*/ 5 w 7"/>
                <a:gd name="T1" fmla="*/ 1 h 9"/>
                <a:gd name="T2" fmla="*/ 1 w 7"/>
                <a:gd name="T3" fmla="*/ 0 h 9"/>
                <a:gd name="T4" fmla="*/ 1 w 7"/>
                <a:gd name="T5" fmla="*/ 0 h 9"/>
                <a:gd name="T6" fmla="*/ 4 w 7"/>
                <a:gd name="T7" fmla="*/ 3 h 9"/>
                <a:gd name="T8" fmla="*/ 4 w 7"/>
                <a:gd name="T9" fmla="*/ 3 h 9"/>
                <a:gd name="T10" fmla="*/ 4 w 7"/>
                <a:gd name="T11" fmla="*/ 3 h 9"/>
                <a:gd name="T12" fmla="*/ 0 w 7"/>
                <a:gd name="T13" fmla="*/ 9 h 9"/>
                <a:gd name="T14" fmla="*/ 0 w 7"/>
                <a:gd name="T15" fmla="*/ 9 h 9"/>
                <a:gd name="T16" fmla="*/ 5 w 7"/>
                <a:gd name="T17" fmla="*/ 7 h 9"/>
                <a:gd name="T18" fmla="*/ 5 w 7"/>
                <a:gd name="T19" fmla="*/ 1 h 9"/>
                <a:gd name="T20" fmla="*/ 5 w 7"/>
                <a:gd name="T2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9">
                  <a:moveTo>
                    <a:pt x="5" y="1"/>
                  </a:moveTo>
                  <a:cubicBezTo>
                    <a:pt x="4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1"/>
                    <a:pt x="4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6"/>
                    <a:pt x="2" y="8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9"/>
                    <a:pt x="4" y="8"/>
                    <a:pt x="5" y="7"/>
                  </a:cubicBezTo>
                  <a:cubicBezTo>
                    <a:pt x="7" y="5"/>
                    <a:pt x="7" y="2"/>
                    <a:pt x="5" y="1"/>
                  </a:cubicBezTo>
                  <a:cubicBezTo>
                    <a:pt x="4" y="0"/>
                    <a:pt x="6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2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286357" y="5307760"/>
            <a:ext cx="325947" cy="369185"/>
          </a:xfrm>
          <a:custGeom>
            <a:avLst/>
            <a:gdLst>
              <a:gd name="T0" fmla="*/ 105 w 196"/>
              <a:gd name="T1" fmla="*/ 0 h 222"/>
              <a:gd name="T2" fmla="*/ 0 w 196"/>
              <a:gd name="T3" fmla="*/ 52 h 222"/>
              <a:gd name="T4" fmla="*/ 0 w 196"/>
              <a:gd name="T5" fmla="*/ 170 h 222"/>
              <a:gd name="T6" fmla="*/ 105 w 196"/>
              <a:gd name="T7" fmla="*/ 222 h 222"/>
              <a:gd name="T8" fmla="*/ 196 w 196"/>
              <a:gd name="T9" fmla="*/ 170 h 222"/>
              <a:gd name="T10" fmla="*/ 196 w 196"/>
              <a:gd name="T11" fmla="*/ 52 h 222"/>
              <a:gd name="T12" fmla="*/ 105 w 196"/>
              <a:gd name="T13" fmla="*/ 0 h 222"/>
              <a:gd name="T14" fmla="*/ 131 w 196"/>
              <a:gd name="T15" fmla="*/ 131 h 222"/>
              <a:gd name="T16" fmla="*/ 144 w 196"/>
              <a:gd name="T17" fmla="*/ 131 h 222"/>
              <a:gd name="T18" fmla="*/ 157 w 196"/>
              <a:gd name="T19" fmla="*/ 157 h 222"/>
              <a:gd name="T20" fmla="*/ 157 w 196"/>
              <a:gd name="T21" fmla="*/ 157 h 222"/>
              <a:gd name="T22" fmla="*/ 157 w 196"/>
              <a:gd name="T23" fmla="*/ 170 h 222"/>
              <a:gd name="T24" fmla="*/ 131 w 196"/>
              <a:gd name="T25" fmla="*/ 144 h 222"/>
              <a:gd name="T26" fmla="*/ 131 w 196"/>
              <a:gd name="T27" fmla="*/ 131 h 222"/>
              <a:gd name="T28" fmla="*/ 105 w 196"/>
              <a:gd name="T29" fmla="*/ 104 h 222"/>
              <a:gd name="T30" fmla="*/ 66 w 196"/>
              <a:gd name="T31" fmla="*/ 144 h 222"/>
              <a:gd name="T32" fmla="*/ 66 w 196"/>
              <a:gd name="T33" fmla="*/ 144 h 222"/>
              <a:gd name="T34" fmla="*/ 39 w 196"/>
              <a:gd name="T35" fmla="*/ 170 h 222"/>
              <a:gd name="T36" fmla="*/ 39 w 196"/>
              <a:gd name="T37" fmla="*/ 170 h 222"/>
              <a:gd name="T38" fmla="*/ 39 w 196"/>
              <a:gd name="T39" fmla="*/ 157 h 222"/>
              <a:gd name="T40" fmla="*/ 66 w 196"/>
              <a:gd name="T41" fmla="*/ 144 h 222"/>
              <a:gd name="T42" fmla="*/ 66 w 196"/>
              <a:gd name="T43" fmla="*/ 144 h 222"/>
              <a:gd name="T44" fmla="*/ 105 w 196"/>
              <a:gd name="T45" fmla="*/ 104 h 222"/>
              <a:gd name="T46" fmla="*/ 52 w 196"/>
              <a:gd name="T47" fmla="*/ 65 h 222"/>
              <a:gd name="T48" fmla="*/ 52 w 196"/>
              <a:gd name="T49" fmla="*/ 65 h 222"/>
              <a:gd name="T50" fmla="*/ 52 w 196"/>
              <a:gd name="T51" fmla="*/ 52 h 222"/>
              <a:gd name="T52" fmla="*/ 66 w 196"/>
              <a:gd name="T53" fmla="*/ 52 h 222"/>
              <a:gd name="T54" fmla="*/ 52 w 196"/>
              <a:gd name="T55" fmla="*/ 65 h 222"/>
              <a:gd name="T56" fmla="*/ 105 w 196"/>
              <a:gd name="T57" fmla="*/ 104 h 222"/>
              <a:gd name="T58" fmla="*/ 157 w 196"/>
              <a:gd name="T59" fmla="*/ 65 h 222"/>
              <a:gd name="T60" fmla="*/ 144 w 196"/>
              <a:gd name="T61" fmla="*/ 52 h 222"/>
              <a:gd name="T62" fmla="*/ 170 w 196"/>
              <a:gd name="T63" fmla="*/ 52 h 222"/>
              <a:gd name="T64" fmla="*/ 157 w 196"/>
              <a:gd name="T65" fmla="*/ 65 h 222"/>
              <a:gd name="T66" fmla="*/ 157 w 196"/>
              <a:gd name="T67" fmla="*/ 65 h 222"/>
              <a:gd name="T68" fmla="*/ 105 w 196"/>
              <a:gd name="T69" fmla="*/ 104 h 222"/>
              <a:gd name="T70" fmla="*/ 131 w 196"/>
              <a:gd name="T71" fmla="*/ 13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6" h="222">
                <a:moveTo>
                  <a:pt x="105" y="0"/>
                </a:moveTo>
                <a:lnTo>
                  <a:pt x="0" y="52"/>
                </a:lnTo>
                <a:lnTo>
                  <a:pt x="0" y="170"/>
                </a:lnTo>
                <a:lnTo>
                  <a:pt x="105" y="222"/>
                </a:lnTo>
                <a:lnTo>
                  <a:pt x="196" y="170"/>
                </a:lnTo>
                <a:lnTo>
                  <a:pt x="196" y="52"/>
                </a:lnTo>
                <a:lnTo>
                  <a:pt x="105" y="0"/>
                </a:lnTo>
                <a:close/>
                <a:moveTo>
                  <a:pt x="131" y="131"/>
                </a:moveTo>
                <a:lnTo>
                  <a:pt x="144" y="131"/>
                </a:lnTo>
                <a:lnTo>
                  <a:pt x="157" y="157"/>
                </a:lnTo>
                <a:lnTo>
                  <a:pt x="157" y="157"/>
                </a:lnTo>
                <a:lnTo>
                  <a:pt x="157" y="170"/>
                </a:lnTo>
                <a:lnTo>
                  <a:pt x="131" y="144"/>
                </a:lnTo>
                <a:lnTo>
                  <a:pt x="131" y="131"/>
                </a:lnTo>
                <a:lnTo>
                  <a:pt x="105" y="104"/>
                </a:lnTo>
                <a:lnTo>
                  <a:pt x="66" y="144"/>
                </a:lnTo>
                <a:lnTo>
                  <a:pt x="66" y="144"/>
                </a:lnTo>
                <a:lnTo>
                  <a:pt x="39" y="170"/>
                </a:lnTo>
                <a:lnTo>
                  <a:pt x="39" y="170"/>
                </a:lnTo>
                <a:lnTo>
                  <a:pt x="39" y="157"/>
                </a:lnTo>
                <a:lnTo>
                  <a:pt x="66" y="144"/>
                </a:lnTo>
                <a:lnTo>
                  <a:pt x="66" y="144"/>
                </a:lnTo>
                <a:lnTo>
                  <a:pt x="105" y="104"/>
                </a:lnTo>
                <a:lnTo>
                  <a:pt x="52" y="65"/>
                </a:lnTo>
                <a:lnTo>
                  <a:pt x="52" y="65"/>
                </a:lnTo>
                <a:lnTo>
                  <a:pt x="52" y="52"/>
                </a:lnTo>
                <a:lnTo>
                  <a:pt x="66" y="52"/>
                </a:lnTo>
                <a:lnTo>
                  <a:pt x="52" y="65"/>
                </a:lnTo>
                <a:lnTo>
                  <a:pt x="105" y="104"/>
                </a:lnTo>
                <a:lnTo>
                  <a:pt x="157" y="65"/>
                </a:lnTo>
                <a:lnTo>
                  <a:pt x="144" y="52"/>
                </a:lnTo>
                <a:lnTo>
                  <a:pt x="170" y="52"/>
                </a:lnTo>
                <a:lnTo>
                  <a:pt x="157" y="65"/>
                </a:lnTo>
                <a:lnTo>
                  <a:pt x="157" y="65"/>
                </a:lnTo>
                <a:lnTo>
                  <a:pt x="105" y="104"/>
                </a:lnTo>
                <a:lnTo>
                  <a:pt x="131" y="131"/>
                </a:ln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561" name="Group 40560出自【趣你的PPT】(微信:qunideppt)：最优质的PPT资源库"/>
          <p:cNvGrpSpPr/>
          <p:nvPr/>
        </p:nvGrpSpPr>
        <p:grpSpPr>
          <a:xfrm>
            <a:off x="2994325" y="5296950"/>
            <a:ext cx="390805" cy="390805"/>
            <a:chOff x="3400426" y="1771650"/>
            <a:chExt cx="373063" cy="373063"/>
          </a:xfrm>
          <a:solidFill>
            <a:srgbClr val="32768B"/>
          </a:solidFill>
        </p:grpSpPr>
        <p:sp>
          <p:nvSpPr>
            <p:cNvPr id="400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00426" y="1771650"/>
              <a:ext cx="373063" cy="373063"/>
            </a:xfrm>
            <a:custGeom>
              <a:avLst/>
              <a:gdLst>
                <a:gd name="T0" fmla="*/ 9 w 18"/>
                <a:gd name="T1" fmla="*/ 0 h 18"/>
                <a:gd name="T2" fmla="*/ 0 w 18"/>
                <a:gd name="T3" fmla="*/ 9 h 18"/>
                <a:gd name="T4" fmla="*/ 9 w 18"/>
                <a:gd name="T5" fmla="*/ 18 h 18"/>
                <a:gd name="T6" fmla="*/ 18 w 18"/>
                <a:gd name="T7" fmla="*/ 9 h 18"/>
                <a:gd name="T8" fmla="*/ 9 w 18"/>
                <a:gd name="T9" fmla="*/ 0 h 18"/>
                <a:gd name="T10" fmla="*/ 9 w 18"/>
                <a:gd name="T11" fmla="*/ 1 h 18"/>
                <a:gd name="T12" fmla="*/ 10 w 18"/>
                <a:gd name="T13" fmla="*/ 3 h 18"/>
                <a:gd name="T14" fmla="*/ 9 w 18"/>
                <a:gd name="T15" fmla="*/ 5 h 18"/>
                <a:gd name="T16" fmla="*/ 7 w 18"/>
                <a:gd name="T17" fmla="*/ 3 h 18"/>
                <a:gd name="T18" fmla="*/ 9 w 18"/>
                <a:gd name="T19" fmla="*/ 1 h 18"/>
                <a:gd name="T20" fmla="*/ 2 w 18"/>
                <a:gd name="T21" fmla="*/ 12 h 18"/>
                <a:gd name="T22" fmla="*/ 1 w 18"/>
                <a:gd name="T23" fmla="*/ 12 h 18"/>
                <a:gd name="T24" fmla="*/ 1 w 18"/>
                <a:gd name="T25" fmla="*/ 11 h 18"/>
                <a:gd name="T26" fmla="*/ 2 w 18"/>
                <a:gd name="T27" fmla="*/ 11 h 18"/>
                <a:gd name="T28" fmla="*/ 3 w 18"/>
                <a:gd name="T29" fmla="*/ 11 h 18"/>
                <a:gd name="T30" fmla="*/ 2 w 18"/>
                <a:gd name="T31" fmla="*/ 10 h 18"/>
                <a:gd name="T32" fmla="*/ 1 w 18"/>
                <a:gd name="T33" fmla="*/ 9 h 18"/>
                <a:gd name="T34" fmla="*/ 3 w 18"/>
                <a:gd name="T35" fmla="*/ 7 h 18"/>
                <a:gd name="T36" fmla="*/ 4 w 18"/>
                <a:gd name="T37" fmla="*/ 7 h 18"/>
                <a:gd name="T38" fmla="*/ 4 w 18"/>
                <a:gd name="T39" fmla="*/ 8 h 18"/>
                <a:gd name="T40" fmla="*/ 3 w 18"/>
                <a:gd name="T41" fmla="*/ 8 h 18"/>
                <a:gd name="T42" fmla="*/ 2 w 18"/>
                <a:gd name="T43" fmla="*/ 9 h 18"/>
                <a:gd name="T44" fmla="*/ 3 w 18"/>
                <a:gd name="T45" fmla="*/ 9 h 18"/>
                <a:gd name="T46" fmla="*/ 4 w 18"/>
                <a:gd name="T47" fmla="*/ 11 h 18"/>
                <a:gd name="T48" fmla="*/ 2 w 18"/>
                <a:gd name="T49" fmla="*/ 12 h 18"/>
                <a:gd name="T50" fmla="*/ 8 w 18"/>
                <a:gd name="T51" fmla="*/ 12 h 18"/>
                <a:gd name="T52" fmla="*/ 7 w 18"/>
                <a:gd name="T53" fmla="*/ 11 h 18"/>
                <a:gd name="T54" fmla="*/ 6 w 18"/>
                <a:gd name="T55" fmla="*/ 11 h 18"/>
                <a:gd name="T56" fmla="*/ 6 w 18"/>
                <a:gd name="T57" fmla="*/ 12 h 18"/>
                <a:gd name="T58" fmla="*/ 4 w 18"/>
                <a:gd name="T59" fmla="*/ 12 h 18"/>
                <a:gd name="T60" fmla="*/ 6 w 18"/>
                <a:gd name="T61" fmla="*/ 7 h 18"/>
                <a:gd name="T62" fmla="*/ 7 w 18"/>
                <a:gd name="T63" fmla="*/ 7 h 18"/>
                <a:gd name="T64" fmla="*/ 9 w 18"/>
                <a:gd name="T65" fmla="*/ 12 h 18"/>
                <a:gd name="T66" fmla="*/ 8 w 18"/>
                <a:gd name="T67" fmla="*/ 12 h 18"/>
                <a:gd name="T68" fmla="*/ 13 w 18"/>
                <a:gd name="T69" fmla="*/ 12 h 18"/>
                <a:gd name="T70" fmla="*/ 10 w 18"/>
                <a:gd name="T71" fmla="*/ 12 h 18"/>
                <a:gd name="T72" fmla="*/ 10 w 18"/>
                <a:gd name="T73" fmla="*/ 7 h 18"/>
                <a:gd name="T74" fmla="*/ 11 w 18"/>
                <a:gd name="T75" fmla="*/ 7 h 18"/>
                <a:gd name="T76" fmla="*/ 11 w 18"/>
                <a:gd name="T77" fmla="*/ 11 h 18"/>
                <a:gd name="T78" fmla="*/ 13 w 18"/>
                <a:gd name="T79" fmla="*/ 11 h 18"/>
                <a:gd name="T80" fmla="*/ 13 w 18"/>
                <a:gd name="T81" fmla="*/ 12 h 18"/>
                <a:gd name="T82" fmla="*/ 13 w 18"/>
                <a:gd name="T83" fmla="*/ 12 h 18"/>
                <a:gd name="T84" fmla="*/ 13 w 18"/>
                <a:gd name="T85" fmla="*/ 7 h 18"/>
                <a:gd name="T86" fmla="*/ 16 w 18"/>
                <a:gd name="T87" fmla="*/ 7 h 18"/>
                <a:gd name="T88" fmla="*/ 16 w 18"/>
                <a:gd name="T89" fmla="*/ 8 h 18"/>
                <a:gd name="T90" fmla="*/ 14 w 18"/>
                <a:gd name="T91" fmla="*/ 8 h 18"/>
                <a:gd name="T92" fmla="*/ 14 w 18"/>
                <a:gd name="T93" fmla="*/ 9 h 18"/>
                <a:gd name="T94" fmla="*/ 16 w 18"/>
                <a:gd name="T95" fmla="*/ 9 h 18"/>
                <a:gd name="T96" fmla="*/ 16 w 18"/>
                <a:gd name="T97" fmla="*/ 10 h 18"/>
                <a:gd name="T98" fmla="*/ 14 w 18"/>
                <a:gd name="T99" fmla="*/ 10 h 18"/>
                <a:gd name="T100" fmla="*/ 14 w 18"/>
                <a:gd name="T101" fmla="*/ 11 h 18"/>
                <a:gd name="T102" fmla="*/ 16 w 18"/>
                <a:gd name="T103" fmla="*/ 11 h 18"/>
                <a:gd name="T104" fmla="*/ 16 w 18"/>
                <a:gd name="T105" fmla="*/ 12 h 18"/>
                <a:gd name="T106" fmla="*/ 13 w 18"/>
                <a:gd name="T107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" h="18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ubicBezTo>
                    <a:pt x="13" y="18"/>
                    <a:pt x="18" y="14"/>
                    <a:pt x="18" y="9"/>
                  </a:cubicBezTo>
                  <a:cubicBezTo>
                    <a:pt x="18" y="4"/>
                    <a:pt x="13" y="0"/>
                    <a:pt x="9" y="0"/>
                  </a:cubicBezTo>
                  <a:close/>
                  <a:moveTo>
                    <a:pt x="9" y="1"/>
                  </a:moveTo>
                  <a:cubicBezTo>
                    <a:pt x="9" y="1"/>
                    <a:pt x="10" y="2"/>
                    <a:pt x="10" y="3"/>
                  </a:cubicBezTo>
                  <a:cubicBezTo>
                    <a:pt x="10" y="4"/>
                    <a:pt x="9" y="5"/>
                    <a:pt x="9" y="5"/>
                  </a:cubicBezTo>
                  <a:cubicBezTo>
                    <a:pt x="8" y="5"/>
                    <a:pt x="7" y="4"/>
                    <a:pt x="7" y="3"/>
                  </a:cubicBezTo>
                  <a:cubicBezTo>
                    <a:pt x="7" y="2"/>
                    <a:pt x="8" y="1"/>
                    <a:pt x="9" y="1"/>
                  </a:cubicBezTo>
                  <a:close/>
                  <a:moveTo>
                    <a:pt x="2" y="12"/>
                  </a:moveTo>
                  <a:cubicBezTo>
                    <a:pt x="2" y="12"/>
                    <a:pt x="1" y="12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0"/>
                    <a:pt x="3" y="10"/>
                    <a:pt x="2" y="10"/>
                  </a:cubicBezTo>
                  <a:cubicBezTo>
                    <a:pt x="1" y="10"/>
                    <a:pt x="1" y="9"/>
                    <a:pt x="1" y="9"/>
                  </a:cubicBezTo>
                  <a:cubicBezTo>
                    <a:pt x="1" y="8"/>
                    <a:pt x="2" y="7"/>
                    <a:pt x="3" y="7"/>
                  </a:cubicBezTo>
                  <a:cubicBezTo>
                    <a:pt x="3" y="7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4" y="10"/>
                    <a:pt x="4" y="10"/>
                    <a:pt x="4" y="11"/>
                  </a:cubicBezTo>
                  <a:cubicBezTo>
                    <a:pt x="4" y="11"/>
                    <a:pt x="3" y="12"/>
                    <a:pt x="2" y="12"/>
                  </a:cubicBezTo>
                  <a:close/>
                  <a:moveTo>
                    <a:pt x="8" y="12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9" y="12"/>
                    <a:pt x="9" y="12"/>
                    <a:pt x="9" y="12"/>
                  </a:cubicBezTo>
                  <a:lnTo>
                    <a:pt x="8" y="12"/>
                  </a:lnTo>
                  <a:close/>
                  <a:moveTo>
                    <a:pt x="13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lnTo>
                    <a:pt x="13" y="12"/>
                  </a:lnTo>
                  <a:close/>
                  <a:moveTo>
                    <a:pt x="13" y="12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24251" y="1936750"/>
              <a:ext cx="20638" cy="41275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1 h 2"/>
                <a:gd name="T6" fmla="*/ 0 w 1"/>
                <a:gd name="T7" fmla="*/ 2 h 2"/>
                <a:gd name="T8" fmla="*/ 1 w 1"/>
                <a:gd name="T9" fmla="*/ 2 h 2"/>
                <a:gd name="T10" fmla="*/ 1 w 1"/>
                <a:gd name="T11" fmla="*/ 1 h 2"/>
                <a:gd name="T12" fmla="*/ 1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546" name="Group 40545出自【趣你的PPT】(微信:qunideppt)：最优质的PPT资源库"/>
          <p:cNvGrpSpPr/>
          <p:nvPr/>
        </p:nvGrpSpPr>
        <p:grpSpPr>
          <a:xfrm>
            <a:off x="1466262" y="5329379"/>
            <a:ext cx="390804" cy="325947"/>
            <a:chOff x="1844676" y="1792287"/>
            <a:chExt cx="373062" cy="311150"/>
          </a:xfrm>
          <a:solidFill>
            <a:srgbClr val="32768B"/>
          </a:solidFill>
        </p:grpSpPr>
        <p:sp>
          <p:nvSpPr>
            <p:cNvPr id="400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85951" y="1792287"/>
              <a:ext cx="290513" cy="185738"/>
            </a:xfrm>
            <a:custGeom>
              <a:avLst/>
              <a:gdLst>
                <a:gd name="T0" fmla="*/ 13 w 14"/>
                <a:gd name="T1" fmla="*/ 0 h 9"/>
                <a:gd name="T2" fmla="*/ 1 w 14"/>
                <a:gd name="T3" fmla="*/ 0 h 9"/>
                <a:gd name="T4" fmla="*/ 0 w 14"/>
                <a:gd name="T5" fmla="*/ 1 h 9"/>
                <a:gd name="T6" fmla="*/ 0 w 14"/>
                <a:gd name="T7" fmla="*/ 8 h 9"/>
                <a:gd name="T8" fmla="*/ 1 w 14"/>
                <a:gd name="T9" fmla="*/ 9 h 9"/>
                <a:gd name="T10" fmla="*/ 13 w 14"/>
                <a:gd name="T11" fmla="*/ 9 h 9"/>
                <a:gd name="T12" fmla="*/ 14 w 14"/>
                <a:gd name="T13" fmla="*/ 8 h 9"/>
                <a:gd name="T14" fmla="*/ 14 w 14"/>
                <a:gd name="T15" fmla="*/ 1 h 9"/>
                <a:gd name="T16" fmla="*/ 13 w 14"/>
                <a:gd name="T17" fmla="*/ 0 h 9"/>
                <a:gd name="T18" fmla="*/ 12 w 14"/>
                <a:gd name="T19" fmla="*/ 7 h 9"/>
                <a:gd name="T20" fmla="*/ 12 w 14"/>
                <a:gd name="T21" fmla="*/ 7 h 9"/>
                <a:gd name="T22" fmla="*/ 2 w 14"/>
                <a:gd name="T23" fmla="*/ 7 h 9"/>
                <a:gd name="T24" fmla="*/ 2 w 14"/>
                <a:gd name="T25" fmla="*/ 7 h 9"/>
                <a:gd name="T26" fmla="*/ 2 w 14"/>
                <a:gd name="T27" fmla="*/ 2 h 9"/>
                <a:gd name="T28" fmla="*/ 2 w 14"/>
                <a:gd name="T29" fmla="*/ 1 h 9"/>
                <a:gd name="T30" fmla="*/ 12 w 14"/>
                <a:gd name="T31" fmla="*/ 1 h 9"/>
                <a:gd name="T32" fmla="*/ 12 w 14"/>
                <a:gd name="T33" fmla="*/ 2 h 9"/>
                <a:gd name="T34" fmla="*/ 12 w 14"/>
                <a:gd name="T3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" h="9">
                  <a:moveTo>
                    <a:pt x="1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9"/>
                    <a:pt x="1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4" y="8"/>
                    <a:pt x="14" y="8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3" y="0"/>
                    <a:pt x="13" y="0"/>
                  </a:cubicBezTo>
                  <a:close/>
                  <a:moveTo>
                    <a:pt x="12" y="7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2"/>
                  </a:cubicBezTo>
                  <a:lnTo>
                    <a:pt x="12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85951" y="1978025"/>
              <a:ext cx="82550" cy="42863"/>
            </a:xfrm>
            <a:custGeom>
              <a:avLst/>
              <a:gdLst>
                <a:gd name="T0" fmla="*/ 4 w 4"/>
                <a:gd name="T1" fmla="*/ 0 h 2"/>
                <a:gd name="T2" fmla="*/ 1 w 4"/>
                <a:gd name="T3" fmla="*/ 0 h 2"/>
                <a:gd name="T4" fmla="*/ 1 w 4"/>
                <a:gd name="T5" fmla="*/ 0 h 2"/>
                <a:gd name="T6" fmla="*/ 0 w 4"/>
                <a:gd name="T7" fmla="*/ 1 h 2"/>
                <a:gd name="T8" fmla="*/ 1 w 4"/>
                <a:gd name="T9" fmla="*/ 2 h 2"/>
                <a:gd name="T10" fmla="*/ 3 w 4"/>
                <a:gd name="T11" fmla="*/ 2 h 2"/>
                <a:gd name="T12" fmla="*/ 4 w 4"/>
                <a:gd name="T13" fmla="*/ 1 h 2"/>
                <a:gd name="T14" fmla="*/ 4 w 4"/>
                <a:gd name="T15" fmla="*/ 0 h 2"/>
                <a:gd name="T16" fmla="*/ 4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89138" y="1978025"/>
              <a:ext cx="82550" cy="42863"/>
            </a:xfrm>
            <a:custGeom>
              <a:avLst/>
              <a:gdLst>
                <a:gd name="T0" fmla="*/ 3 w 4"/>
                <a:gd name="T1" fmla="*/ 0 h 2"/>
                <a:gd name="T2" fmla="*/ 1 w 4"/>
                <a:gd name="T3" fmla="*/ 0 h 2"/>
                <a:gd name="T4" fmla="*/ 0 w 4"/>
                <a:gd name="T5" fmla="*/ 0 h 2"/>
                <a:gd name="T6" fmla="*/ 0 w 4"/>
                <a:gd name="T7" fmla="*/ 1 h 2"/>
                <a:gd name="T8" fmla="*/ 1 w 4"/>
                <a:gd name="T9" fmla="*/ 2 h 2"/>
                <a:gd name="T10" fmla="*/ 3 w 4"/>
                <a:gd name="T11" fmla="*/ 2 h 2"/>
                <a:gd name="T12" fmla="*/ 4 w 4"/>
                <a:gd name="T13" fmla="*/ 1 h 2"/>
                <a:gd name="T14" fmla="*/ 4 w 4"/>
                <a:gd name="T15" fmla="*/ 0 h 2"/>
                <a:gd name="T16" fmla="*/ 3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92326" y="1978025"/>
              <a:ext cx="84138" cy="42863"/>
            </a:xfrm>
            <a:custGeom>
              <a:avLst/>
              <a:gdLst>
                <a:gd name="T0" fmla="*/ 3 w 4"/>
                <a:gd name="T1" fmla="*/ 0 h 2"/>
                <a:gd name="T2" fmla="*/ 0 w 4"/>
                <a:gd name="T3" fmla="*/ 0 h 2"/>
                <a:gd name="T4" fmla="*/ 0 w 4"/>
                <a:gd name="T5" fmla="*/ 0 h 2"/>
                <a:gd name="T6" fmla="*/ 0 w 4"/>
                <a:gd name="T7" fmla="*/ 1 h 2"/>
                <a:gd name="T8" fmla="*/ 0 w 4"/>
                <a:gd name="T9" fmla="*/ 2 h 2"/>
                <a:gd name="T10" fmla="*/ 3 w 4"/>
                <a:gd name="T11" fmla="*/ 2 h 2"/>
                <a:gd name="T12" fmla="*/ 4 w 4"/>
                <a:gd name="T13" fmla="*/ 2 h 2"/>
                <a:gd name="T14" fmla="*/ 3 w 4"/>
                <a:gd name="T15" fmla="*/ 1 h 2"/>
                <a:gd name="T16" fmla="*/ 3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65313" y="2020887"/>
              <a:ext cx="103188" cy="41275"/>
            </a:xfrm>
            <a:custGeom>
              <a:avLst/>
              <a:gdLst>
                <a:gd name="T0" fmla="*/ 4 w 5"/>
                <a:gd name="T1" fmla="*/ 0 h 2"/>
                <a:gd name="T2" fmla="*/ 1 w 5"/>
                <a:gd name="T3" fmla="*/ 0 h 2"/>
                <a:gd name="T4" fmla="*/ 1 w 5"/>
                <a:gd name="T5" fmla="*/ 0 h 2"/>
                <a:gd name="T6" fmla="*/ 0 w 5"/>
                <a:gd name="T7" fmla="*/ 2 h 2"/>
                <a:gd name="T8" fmla="*/ 1 w 5"/>
                <a:gd name="T9" fmla="*/ 2 h 2"/>
                <a:gd name="T10" fmla="*/ 4 w 5"/>
                <a:gd name="T11" fmla="*/ 2 h 2"/>
                <a:gd name="T12" fmla="*/ 5 w 5"/>
                <a:gd name="T13" fmla="*/ 2 h 2"/>
                <a:gd name="T14" fmla="*/ 5 w 5"/>
                <a:gd name="T15" fmla="*/ 0 h 2"/>
                <a:gd name="T16" fmla="*/ 4 w 5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89138" y="2020887"/>
              <a:ext cx="82550" cy="41275"/>
            </a:xfrm>
            <a:custGeom>
              <a:avLst/>
              <a:gdLst>
                <a:gd name="T0" fmla="*/ 3 w 4"/>
                <a:gd name="T1" fmla="*/ 0 h 2"/>
                <a:gd name="T2" fmla="*/ 0 w 4"/>
                <a:gd name="T3" fmla="*/ 0 h 2"/>
                <a:gd name="T4" fmla="*/ 0 w 4"/>
                <a:gd name="T5" fmla="*/ 0 h 2"/>
                <a:gd name="T6" fmla="*/ 0 w 4"/>
                <a:gd name="T7" fmla="*/ 2 h 2"/>
                <a:gd name="T8" fmla="*/ 0 w 4"/>
                <a:gd name="T9" fmla="*/ 2 h 2"/>
                <a:gd name="T10" fmla="*/ 4 w 4"/>
                <a:gd name="T11" fmla="*/ 2 h 2"/>
                <a:gd name="T12" fmla="*/ 4 w 4"/>
                <a:gd name="T13" fmla="*/ 2 h 2"/>
                <a:gd name="T14" fmla="*/ 4 w 4"/>
                <a:gd name="T15" fmla="*/ 1 h 2"/>
                <a:gd name="T16" fmla="*/ 3 w 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92326" y="2020887"/>
              <a:ext cx="104775" cy="41275"/>
            </a:xfrm>
            <a:custGeom>
              <a:avLst/>
              <a:gdLst>
                <a:gd name="T0" fmla="*/ 4 w 5"/>
                <a:gd name="T1" fmla="*/ 0 h 2"/>
                <a:gd name="T2" fmla="*/ 1 w 5"/>
                <a:gd name="T3" fmla="*/ 0 h 2"/>
                <a:gd name="T4" fmla="*/ 0 w 5"/>
                <a:gd name="T5" fmla="*/ 1 h 2"/>
                <a:gd name="T6" fmla="*/ 0 w 5"/>
                <a:gd name="T7" fmla="*/ 2 h 2"/>
                <a:gd name="T8" fmla="*/ 1 w 5"/>
                <a:gd name="T9" fmla="*/ 2 h 2"/>
                <a:gd name="T10" fmla="*/ 4 w 5"/>
                <a:gd name="T11" fmla="*/ 2 h 2"/>
                <a:gd name="T12" fmla="*/ 5 w 5"/>
                <a:gd name="T13" fmla="*/ 1 h 2"/>
                <a:gd name="T14" fmla="*/ 4 w 5"/>
                <a:gd name="T15" fmla="*/ 1 h 2"/>
                <a:gd name="T16" fmla="*/ 4 w 5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44676" y="2062162"/>
              <a:ext cx="103188" cy="41275"/>
            </a:xfrm>
            <a:custGeom>
              <a:avLst/>
              <a:gdLst>
                <a:gd name="T0" fmla="*/ 5 w 5"/>
                <a:gd name="T1" fmla="*/ 0 h 2"/>
                <a:gd name="T2" fmla="*/ 1 w 5"/>
                <a:gd name="T3" fmla="*/ 0 h 2"/>
                <a:gd name="T4" fmla="*/ 1 w 5"/>
                <a:gd name="T5" fmla="*/ 1 h 2"/>
                <a:gd name="T6" fmla="*/ 0 w 5"/>
                <a:gd name="T7" fmla="*/ 2 h 2"/>
                <a:gd name="T8" fmla="*/ 1 w 5"/>
                <a:gd name="T9" fmla="*/ 2 h 2"/>
                <a:gd name="T10" fmla="*/ 4 w 5"/>
                <a:gd name="T11" fmla="*/ 2 h 2"/>
                <a:gd name="T12" fmla="*/ 5 w 5"/>
                <a:gd name="T13" fmla="*/ 2 h 2"/>
                <a:gd name="T14" fmla="*/ 5 w 5"/>
                <a:gd name="T15" fmla="*/ 1 h 2"/>
                <a:gd name="T16" fmla="*/ 5 w 5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4" y="0"/>
                    <a:pt x="3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68501" y="2062162"/>
              <a:ext cx="103188" cy="41275"/>
            </a:xfrm>
            <a:custGeom>
              <a:avLst/>
              <a:gdLst>
                <a:gd name="T0" fmla="*/ 5 w 5"/>
                <a:gd name="T1" fmla="*/ 0 h 2"/>
                <a:gd name="T2" fmla="*/ 1 w 5"/>
                <a:gd name="T3" fmla="*/ 0 h 2"/>
                <a:gd name="T4" fmla="*/ 1 w 5"/>
                <a:gd name="T5" fmla="*/ 1 h 2"/>
                <a:gd name="T6" fmla="*/ 1 w 5"/>
                <a:gd name="T7" fmla="*/ 2 h 2"/>
                <a:gd name="T8" fmla="*/ 1 w 5"/>
                <a:gd name="T9" fmla="*/ 2 h 2"/>
                <a:gd name="T10" fmla="*/ 5 w 5"/>
                <a:gd name="T11" fmla="*/ 2 h 2"/>
                <a:gd name="T12" fmla="*/ 5 w 5"/>
                <a:gd name="T13" fmla="*/ 2 h 2"/>
                <a:gd name="T14" fmla="*/ 5 w 5"/>
                <a:gd name="T15" fmla="*/ 1 h 2"/>
                <a:gd name="T16" fmla="*/ 5 w 5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4" y="0"/>
                    <a:pt x="2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4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12963" y="2062162"/>
              <a:ext cx="104775" cy="41275"/>
            </a:xfrm>
            <a:custGeom>
              <a:avLst/>
              <a:gdLst>
                <a:gd name="T0" fmla="*/ 3 w 5"/>
                <a:gd name="T1" fmla="*/ 0 h 2"/>
                <a:gd name="T2" fmla="*/ 0 w 5"/>
                <a:gd name="T3" fmla="*/ 0 h 2"/>
                <a:gd name="T4" fmla="*/ 0 w 5"/>
                <a:gd name="T5" fmla="*/ 1 h 2"/>
                <a:gd name="T6" fmla="*/ 0 w 5"/>
                <a:gd name="T7" fmla="*/ 2 h 2"/>
                <a:gd name="T8" fmla="*/ 1 w 5"/>
                <a:gd name="T9" fmla="*/ 2 h 2"/>
                <a:gd name="T10" fmla="*/ 4 w 5"/>
                <a:gd name="T11" fmla="*/ 2 h 2"/>
                <a:gd name="T12" fmla="*/ 5 w 5"/>
                <a:gd name="T13" fmla="*/ 1 h 2"/>
                <a:gd name="T14" fmla="*/ 4 w 5"/>
                <a:gd name="T15" fmla="*/ 0 h 2"/>
                <a:gd name="T16" fmla="*/ 3 w 5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0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03447" y="5264522"/>
            <a:ext cx="369185" cy="455661"/>
          </a:xfrm>
          <a:custGeom>
            <a:avLst/>
            <a:gdLst>
              <a:gd name="T0" fmla="*/ 8 w 17"/>
              <a:gd name="T1" fmla="*/ 0 h 21"/>
              <a:gd name="T2" fmla="*/ 0 w 17"/>
              <a:gd name="T3" fmla="*/ 9 h 21"/>
              <a:gd name="T4" fmla="*/ 3 w 17"/>
              <a:gd name="T5" fmla="*/ 16 h 21"/>
              <a:gd name="T6" fmla="*/ 2 w 17"/>
              <a:gd name="T7" fmla="*/ 21 h 21"/>
              <a:gd name="T8" fmla="*/ 7 w 17"/>
              <a:gd name="T9" fmla="*/ 17 h 21"/>
              <a:gd name="T10" fmla="*/ 8 w 17"/>
              <a:gd name="T11" fmla="*/ 17 h 21"/>
              <a:gd name="T12" fmla="*/ 17 w 17"/>
              <a:gd name="T13" fmla="*/ 9 h 21"/>
              <a:gd name="T14" fmla="*/ 8 w 17"/>
              <a:gd name="T15" fmla="*/ 0 h 21"/>
              <a:gd name="T16" fmla="*/ 7 w 17"/>
              <a:gd name="T17" fmla="*/ 4 h 21"/>
              <a:gd name="T18" fmla="*/ 8 w 17"/>
              <a:gd name="T19" fmla="*/ 3 h 21"/>
              <a:gd name="T20" fmla="*/ 8 w 17"/>
              <a:gd name="T21" fmla="*/ 3 h 21"/>
              <a:gd name="T22" fmla="*/ 9 w 17"/>
              <a:gd name="T23" fmla="*/ 4 h 21"/>
              <a:gd name="T24" fmla="*/ 9 w 17"/>
              <a:gd name="T25" fmla="*/ 10 h 21"/>
              <a:gd name="T26" fmla="*/ 8 w 17"/>
              <a:gd name="T27" fmla="*/ 11 h 21"/>
              <a:gd name="T28" fmla="*/ 8 w 17"/>
              <a:gd name="T29" fmla="*/ 11 h 21"/>
              <a:gd name="T30" fmla="*/ 7 w 17"/>
              <a:gd name="T31" fmla="*/ 10 h 21"/>
              <a:gd name="T32" fmla="*/ 7 w 17"/>
              <a:gd name="T33" fmla="*/ 4 h 21"/>
              <a:gd name="T34" fmla="*/ 8 w 17"/>
              <a:gd name="T35" fmla="*/ 14 h 21"/>
              <a:gd name="T36" fmla="*/ 7 w 17"/>
              <a:gd name="T37" fmla="*/ 13 h 21"/>
              <a:gd name="T38" fmla="*/ 8 w 17"/>
              <a:gd name="T39" fmla="*/ 12 h 21"/>
              <a:gd name="T40" fmla="*/ 10 w 17"/>
              <a:gd name="T41" fmla="*/ 13 h 21"/>
              <a:gd name="T42" fmla="*/ 8 w 17"/>
              <a:gd name="T43" fmla="*/ 14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7" h="21">
                <a:moveTo>
                  <a:pt x="8" y="0"/>
                </a:moveTo>
                <a:cubicBezTo>
                  <a:pt x="4" y="0"/>
                  <a:pt x="0" y="4"/>
                  <a:pt x="0" y="9"/>
                </a:cubicBezTo>
                <a:cubicBezTo>
                  <a:pt x="0" y="12"/>
                  <a:pt x="1" y="14"/>
                  <a:pt x="3" y="16"/>
                </a:cubicBezTo>
                <a:cubicBezTo>
                  <a:pt x="2" y="21"/>
                  <a:pt x="2" y="21"/>
                  <a:pt x="2" y="21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8" y="17"/>
                  <a:pt x="8" y="17"/>
                </a:cubicBezTo>
                <a:cubicBezTo>
                  <a:pt x="13" y="17"/>
                  <a:pt x="17" y="13"/>
                  <a:pt x="17" y="9"/>
                </a:cubicBezTo>
                <a:cubicBezTo>
                  <a:pt x="17" y="4"/>
                  <a:pt x="13" y="0"/>
                  <a:pt x="8" y="0"/>
                </a:cubicBezTo>
                <a:close/>
                <a:moveTo>
                  <a:pt x="7" y="4"/>
                </a:moveTo>
                <a:cubicBezTo>
                  <a:pt x="7" y="3"/>
                  <a:pt x="8" y="3"/>
                  <a:pt x="8" y="3"/>
                </a:cubicBezTo>
                <a:cubicBezTo>
                  <a:pt x="8" y="3"/>
                  <a:pt x="8" y="3"/>
                  <a:pt x="8" y="3"/>
                </a:cubicBezTo>
                <a:cubicBezTo>
                  <a:pt x="9" y="3"/>
                  <a:pt x="9" y="3"/>
                  <a:pt x="9" y="4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1"/>
                  <a:pt x="9" y="11"/>
                  <a:pt x="8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8" y="11"/>
                  <a:pt x="7" y="11"/>
                  <a:pt x="7" y="10"/>
                </a:cubicBezTo>
                <a:lnTo>
                  <a:pt x="7" y="4"/>
                </a:lnTo>
                <a:close/>
                <a:moveTo>
                  <a:pt x="8" y="14"/>
                </a:moveTo>
                <a:cubicBezTo>
                  <a:pt x="8" y="14"/>
                  <a:pt x="7" y="14"/>
                  <a:pt x="7" y="13"/>
                </a:cubicBezTo>
                <a:cubicBezTo>
                  <a:pt x="7" y="12"/>
                  <a:pt x="8" y="12"/>
                  <a:pt x="8" y="12"/>
                </a:cubicBezTo>
                <a:cubicBezTo>
                  <a:pt x="9" y="12"/>
                  <a:pt x="10" y="12"/>
                  <a:pt x="10" y="13"/>
                </a:cubicBezTo>
                <a:cubicBezTo>
                  <a:pt x="10" y="14"/>
                  <a:pt x="9" y="14"/>
                  <a:pt x="8" y="14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603" name="Group 40602出自【趣你的PPT】(微信:qunideppt)：最优质的PPT资源库"/>
          <p:cNvGrpSpPr/>
          <p:nvPr/>
        </p:nvGrpSpPr>
        <p:grpSpPr>
          <a:xfrm>
            <a:off x="10985532" y="5286140"/>
            <a:ext cx="392467" cy="412424"/>
            <a:chOff x="11033126" y="1792287"/>
            <a:chExt cx="374650" cy="393701"/>
          </a:xfrm>
          <a:solidFill>
            <a:srgbClr val="32768B"/>
          </a:solidFill>
        </p:grpSpPr>
        <p:sp>
          <p:nvSpPr>
            <p:cNvPr id="40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96626" y="2041525"/>
              <a:ext cx="227013" cy="144463"/>
            </a:xfrm>
            <a:custGeom>
              <a:avLst/>
              <a:gdLst>
                <a:gd name="T0" fmla="*/ 11 w 11"/>
                <a:gd name="T1" fmla="*/ 0 h 7"/>
                <a:gd name="T2" fmla="*/ 9 w 11"/>
                <a:gd name="T3" fmla="*/ 2 h 7"/>
                <a:gd name="T4" fmla="*/ 8 w 11"/>
                <a:gd name="T5" fmla="*/ 2 h 7"/>
                <a:gd name="T6" fmla="*/ 7 w 11"/>
                <a:gd name="T7" fmla="*/ 1 h 7"/>
                <a:gd name="T8" fmla="*/ 6 w 11"/>
                <a:gd name="T9" fmla="*/ 1 h 7"/>
                <a:gd name="T10" fmla="*/ 6 w 11"/>
                <a:gd name="T11" fmla="*/ 1 h 7"/>
                <a:gd name="T12" fmla="*/ 6 w 11"/>
                <a:gd name="T13" fmla="*/ 1 h 7"/>
                <a:gd name="T14" fmla="*/ 6 w 11"/>
                <a:gd name="T15" fmla="*/ 1 h 7"/>
                <a:gd name="T16" fmla="*/ 5 w 11"/>
                <a:gd name="T17" fmla="*/ 1 h 7"/>
                <a:gd name="T18" fmla="*/ 5 w 11"/>
                <a:gd name="T19" fmla="*/ 1 h 7"/>
                <a:gd name="T20" fmla="*/ 5 w 11"/>
                <a:gd name="T21" fmla="*/ 1 h 7"/>
                <a:gd name="T22" fmla="*/ 4 w 11"/>
                <a:gd name="T23" fmla="*/ 1 h 7"/>
                <a:gd name="T24" fmla="*/ 3 w 11"/>
                <a:gd name="T25" fmla="*/ 2 h 7"/>
                <a:gd name="T26" fmla="*/ 3 w 11"/>
                <a:gd name="T27" fmla="*/ 2 h 7"/>
                <a:gd name="T28" fmla="*/ 0 w 11"/>
                <a:gd name="T29" fmla="*/ 0 h 7"/>
                <a:gd name="T30" fmla="*/ 0 w 11"/>
                <a:gd name="T31" fmla="*/ 0 h 7"/>
                <a:gd name="T32" fmla="*/ 0 w 11"/>
                <a:gd name="T33" fmla="*/ 1 h 7"/>
                <a:gd name="T34" fmla="*/ 0 w 11"/>
                <a:gd name="T35" fmla="*/ 2 h 7"/>
                <a:gd name="T36" fmla="*/ 0 w 11"/>
                <a:gd name="T37" fmla="*/ 3 h 7"/>
                <a:gd name="T38" fmla="*/ 1 w 11"/>
                <a:gd name="T39" fmla="*/ 4 h 7"/>
                <a:gd name="T40" fmla="*/ 2 w 11"/>
                <a:gd name="T41" fmla="*/ 5 h 7"/>
                <a:gd name="T42" fmla="*/ 4 w 11"/>
                <a:gd name="T43" fmla="*/ 6 h 7"/>
                <a:gd name="T44" fmla="*/ 7 w 11"/>
                <a:gd name="T45" fmla="*/ 6 h 7"/>
                <a:gd name="T46" fmla="*/ 9 w 11"/>
                <a:gd name="T47" fmla="*/ 5 h 7"/>
                <a:gd name="T48" fmla="*/ 10 w 11"/>
                <a:gd name="T49" fmla="*/ 4 h 7"/>
                <a:gd name="T50" fmla="*/ 11 w 11"/>
                <a:gd name="T51" fmla="*/ 3 h 7"/>
                <a:gd name="T52" fmla="*/ 11 w 11"/>
                <a:gd name="T53" fmla="*/ 2 h 7"/>
                <a:gd name="T54" fmla="*/ 11 w 11"/>
                <a:gd name="T55" fmla="*/ 1 h 7"/>
                <a:gd name="T56" fmla="*/ 11 w 11"/>
                <a:gd name="T57" fmla="*/ 0 h 7"/>
                <a:gd name="T58" fmla="*/ 11 w 11"/>
                <a:gd name="T5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" h="7">
                  <a:moveTo>
                    <a:pt x="11" y="0"/>
                  </a:moveTo>
                  <a:cubicBezTo>
                    <a:pt x="11" y="1"/>
                    <a:pt x="10" y="2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3"/>
                    <a:pt x="0" y="3"/>
                    <a:pt x="1" y="4"/>
                  </a:cubicBezTo>
                  <a:cubicBezTo>
                    <a:pt x="1" y="4"/>
                    <a:pt x="2" y="4"/>
                    <a:pt x="2" y="5"/>
                  </a:cubicBezTo>
                  <a:cubicBezTo>
                    <a:pt x="3" y="5"/>
                    <a:pt x="3" y="6"/>
                    <a:pt x="4" y="6"/>
                  </a:cubicBezTo>
                  <a:cubicBezTo>
                    <a:pt x="4" y="7"/>
                    <a:pt x="7" y="7"/>
                    <a:pt x="7" y="6"/>
                  </a:cubicBezTo>
                  <a:cubicBezTo>
                    <a:pt x="8" y="6"/>
                    <a:pt x="9" y="5"/>
                    <a:pt x="9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96626" y="1792287"/>
              <a:ext cx="227013" cy="165100"/>
            </a:xfrm>
            <a:custGeom>
              <a:avLst/>
              <a:gdLst>
                <a:gd name="T0" fmla="*/ 3 w 11"/>
                <a:gd name="T1" fmla="*/ 8 h 8"/>
                <a:gd name="T2" fmla="*/ 4 w 11"/>
                <a:gd name="T3" fmla="*/ 8 h 8"/>
                <a:gd name="T4" fmla="*/ 7 w 11"/>
                <a:gd name="T5" fmla="*/ 8 h 8"/>
                <a:gd name="T6" fmla="*/ 11 w 11"/>
                <a:gd name="T7" fmla="*/ 6 h 8"/>
                <a:gd name="T8" fmla="*/ 10 w 11"/>
                <a:gd name="T9" fmla="*/ 2 h 8"/>
                <a:gd name="T10" fmla="*/ 8 w 11"/>
                <a:gd name="T11" fmla="*/ 0 h 8"/>
                <a:gd name="T12" fmla="*/ 5 w 11"/>
                <a:gd name="T13" fmla="*/ 2 h 8"/>
                <a:gd name="T14" fmla="*/ 4 w 11"/>
                <a:gd name="T15" fmla="*/ 1 h 8"/>
                <a:gd name="T16" fmla="*/ 2 w 11"/>
                <a:gd name="T17" fmla="*/ 1 h 8"/>
                <a:gd name="T18" fmla="*/ 1 w 11"/>
                <a:gd name="T19" fmla="*/ 4 h 8"/>
                <a:gd name="T20" fmla="*/ 0 w 11"/>
                <a:gd name="T21" fmla="*/ 6 h 8"/>
                <a:gd name="T22" fmla="*/ 3 w 11"/>
                <a:gd name="T2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8">
                  <a:moveTo>
                    <a:pt x="3" y="8"/>
                  </a:moveTo>
                  <a:cubicBezTo>
                    <a:pt x="3" y="8"/>
                    <a:pt x="4" y="8"/>
                    <a:pt x="4" y="8"/>
                  </a:cubicBezTo>
                  <a:cubicBezTo>
                    <a:pt x="5" y="8"/>
                    <a:pt x="6" y="8"/>
                    <a:pt x="7" y="8"/>
                  </a:cubicBezTo>
                  <a:cubicBezTo>
                    <a:pt x="9" y="8"/>
                    <a:pt x="11" y="8"/>
                    <a:pt x="11" y="6"/>
                  </a:cubicBezTo>
                  <a:cubicBezTo>
                    <a:pt x="11" y="5"/>
                    <a:pt x="10" y="3"/>
                    <a:pt x="10" y="2"/>
                  </a:cubicBezTo>
                  <a:cubicBezTo>
                    <a:pt x="9" y="1"/>
                    <a:pt x="8" y="0"/>
                    <a:pt x="8" y="0"/>
                  </a:cubicBezTo>
                  <a:cubicBezTo>
                    <a:pt x="7" y="1"/>
                    <a:pt x="6" y="2"/>
                    <a:pt x="5" y="2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2"/>
                    <a:pt x="1" y="3"/>
                    <a:pt x="1" y="4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7"/>
                    <a:pt x="2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33126" y="1895475"/>
              <a:ext cx="374650" cy="125413"/>
            </a:xfrm>
            <a:custGeom>
              <a:avLst/>
              <a:gdLst>
                <a:gd name="T0" fmla="*/ 16 w 18"/>
                <a:gd name="T1" fmla="*/ 0 h 6"/>
                <a:gd name="T2" fmla="*/ 14 w 18"/>
                <a:gd name="T3" fmla="*/ 0 h 6"/>
                <a:gd name="T4" fmla="*/ 7 w 18"/>
                <a:gd name="T5" fmla="*/ 4 h 6"/>
                <a:gd name="T6" fmla="*/ 3 w 18"/>
                <a:gd name="T7" fmla="*/ 3 h 6"/>
                <a:gd name="T8" fmla="*/ 3 w 18"/>
                <a:gd name="T9" fmla="*/ 1 h 6"/>
                <a:gd name="T10" fmla="*/ 3 w 18"/>
                <a:gd name="T11" fmla="*/ 1 h 6"/>
                <a:gd name="T12" fmla="*/ 0 w 18"/>
                <a:gd name="T13" fmla="*/ 3 h 6"/>
                <a:gd name="T14" fmla="*/ 2 w 18"/>
                <a:gd name="T15" fmla="*/ 5 h 6"/>
                <a:gd name="T16" fmla="*/ 8 w 18"/>
                <a:gd name="T17" fmla="*/ 6 h 6"/>
                <a:gd name="T18" fmla="*/ 15 w 18"/>
                <a:gd name="T19" fmla="*/ 5 h 6"/>
                <a:gd name="T20" fmla="*/ 18 w 18"/>
                <a:gd name="T21" fmla="*/ 2 h 6"/>
                <a:gd name="T22" fmla="*/ 16 w 18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6">
                  <a:moveTo>
                    <a:pt x="16" y="0"/>
                  </a:moveTo>
                  <a:cubicBezTo>
                    <a:pt x="15" y="0"/>
                    <a:pt x="15" y="0"/>
                    <a:pt x="14" y="0"/>
                  </a:cubicBezTo>
                  <a:cubicBezTo>
                    <a:pt x="17" y="3"/>
                    <a:pt x="10" y="4"/>
                    <a:pt x="7" y="4"/>
                  </a:cubicBezTo>
                  <a:cubicBezTo>
                    <a:pt x="6" y="4"/>
                    <a:pt x="4" y="4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4" y="6"/>
                    <a:pt x="6" y="6"/>
                    <a:pt x="8" y="6"/>
                  </a:cubicBezTo>
                  <a:cubicBezTo>
                    <a:pt x="11" y="6"/>
                    <a:pt x="13" y="6"/>
                    <a:pt x="15" y="5"/>
                  </a:cubicBezTo>
                  <a:cubicBezTo>
                    <a:pt x="17" y="5"/>
                    <a:pt x="18" y="4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535" name="Group 40534出自【趣你的PPT】(微信:qunideppt)：最优质的PPT资源库"/>
          <p:cNvGrpSpPr/>
          <p:nvPr/>
        </p:nvGrpSpPr>
        <p:grpSpPr>
          <a:xfrm>
            <a:off x="745468" y="5361807"/>
            <a:ext cx="347567" cy="261091"/>
            <a:chOff x="1179513" y="1854200"/>
            <a:chExt cx="331788" cy="249238"/>
          </a:xfrm>
          <a:solidFill>
            <a:srgbClr val="32768B"/>
          </a:solidFill>
        </p:grpSpPr>
        <p:sp>
          <p:nvSpPr>
            <p:cNvPr id="40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90663" y="2000250"/>
              <a:ext cx="20638" cy="2063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79513" y="2000250"/>
              <a:ext cx="20638" cy="2063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00151" y="2000250"/>
              <a:ext cx="290513" cy="103188"/>
            </a:xfrm>
            <a:custGeom>
              <a:avLst/>
              <a:gdLst>
                <a:gd name="T0" fmla="*/ 14 w 14"/>
                <a:gd name="T1" fmla="*/ 0 h 5"/>
                <a:gd name="T2" fmla="*/ 7 w 14"/>
                <a:gd name="T3" fmla="*/ 0 h 5"/>
                <a:gd name="T4" fmla="*/ 7 w 14"/>
                <a:gd name="T5" fmla="*/ 0 h 5"/>
                <a:gd name="T6" fmla="*/ 1 w 14"/>
                <a:gd name="T7" fmla="*/ 0 h 5"/>
                <a:gd name="T8" fmla="*/ 0 w 14"/>
                <a:gd name="T9" fmla="*/ 2 h 5"/>
                <a:gd name="T10" fmla="*/ 1 w 14"/>
                <a:gd name="T11" fmla="*/ 4 h 5"/>
                <a:gd name="T12" fmla="*/ 3 w 14"/>
                <a:gd name="T13" fmla="*/ 5 h 5"/>
                <a:gd name="T14" fmla="*/ 6 w 14"/>
                <a:gd name="T15" fmla="*/ 4 h 5"/>
                <a:gd name="T16" fmla="*/ 7 w 14"/>
                <a:gd name="T17" fmla="*/ 1 h 5"/>
                <a:gd name="T18" fmla="*/ 7 w 14"/>
                <a:gd name="T19" fmla="*/ 1 h 5"/>
                <a:gd name="T20" fmla="*/ 8 w 14"/>
                <a:gd name="T21" fmla="*/ 1 h 5"/>
                <a:gd name="T22" fmla="*/ 8 w 14"/>
                <a:gd name="T23" fmla="*/ 4 h 5"/>
                <a:gd name="T24" fmla="*/ 12 w 14"/>
                <a:gd name="T25" fmla="*/ 5 h 5"/>
                <a:gd name="T26" fmla="*/ 14 w 14"/>
                <a:gd name="T27" fmla="*/ 4 h 5"/>
                <a:gd name="T28" fmla="*/ 14 w 14"/>
                <a:gd name="T29" fmla="*/ 2 h 5"/>
                <a:gd name="T30" fmla="*/ 14 w 14"/>
                <a:gd name="T3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5">
                  <a:moveTo>
                    <a:pt x="14" y="0"/>
                  </a:moveTo>
                  <a:cubicBezTo>
                    <a:pt x="13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4" y="5"/>
                    <a:pt x="5" y="5"/>
                    <a:pt x="6" y="4"/>
                  </a:cubicBezTo>
                  <a:cubicBezTo>
                    <a:pt x="6" y="3"/>
                    <a:pt x="6" y="2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8" y="2"/>
                    <a:pt x="8" y="3"/>
                    <a:pt x="8" y="4"/>
                  </a:cubicBezTo>
                  <a:cubicBezTo>
                    <a:pt x="9" y="5"/>
                    <a:pt x="10" y="5"/>
                    <a:pt x="12" y="5"/>
                  </a:cubicBezTo>
                  <a:cubicBezTo>
                    <a:pt x="13" y="5"/>
                    <a:pt x="13" y="5"/>
                    <a:pt x="14" y="4"/>
                  </a:cubicBezTo>
                  <a:cubicBezTo>
                    <a:pt x="14" y="4"/>
                    <a:pt x="14" y="3"/>
                    <a:pt x="14" y="2"/>
                  </a:cubicBezTo>
                  <a:cubicBezTo>
                    <a:pt x="14" y="1"/>
                    <a:pt x="14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25563" y="1854200"/>
              <a:ext cx="41275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90663" y="1874837"/>
              <a:ext cx="20638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79513" y="1874837"/>
              <a:ext cx="20638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66838" y="1854200"/>
              <a:ext cx="123825" cy="82550"/>
            </a:xfrm>
            <a:custGeom>
              <a:avLst/>
              <a:gdLst>
                <a:gd name="T0" fmla="*/ 6 w 6"/>
                <a:gd name="T1" fmla="*/ 0 h 4"/>
                <a:gd name="T2" fmla="*/ 5 w 6"/>
                <a:gd name="T3" fmla="*/ 0 h 4"/>
                <a:gd name="T4" fmla="*/ 1 w 6"/>
                <a:gd name="T5" fmla="*/ 0 h 4"/>
                <a:gd name="T6" fmla="*/ 0 w 6"/>
                <a:gd name="T7" fmla="*/ 0 h 4"/>
                <a:gd name="T8" fmla="*/ 0 w 6"/>
                <a:gd name="T9" fmla="*/ 1 h 4"/>
                <a:gd name="T10" fmla="*/ 0 w 6"/>
                <a:gd name="T11" fmla="*/ 3 h 4"/>
                <a:gd name="T12" fmla="*/ 0 w 6"/>
                <a:gd name="T13" fmla="*/ 3 h 4"/>
                <a:gd name="T14" fmla="*/ 1 w 6"/>
                <a:gd name="T15" fmla="*/ 4 h 4"/>
                <a:gd name="T16" fmla="*/ 6 w 6"/>
                <a:gd name="T17" fmla="*/ 4 h 4"/>
                <a:gd name="T18" fmla="*/ 6 w 6"/>
                <a:gd name="T19" fmla="*/ 3 h 4"/>
                <a:gd name="T20" fmla="*/ 6 w 6"/>
                <a:gd name="T21" fmla="*/ 1 h 4"/>
                <a:gd name="T22" fmla="*/ 6 w 6"/>
                <a:gd name="T23" fmla="*/ 0 h 4"/>
                <a:gd name="T24" fmla="*/ 6 w 6"/>
                <a:gd name="T25" fmla="*/ 3 h 4"/>
                <a:gd name="T26" fmla="*/ 5 w 6"/>
                <a:gd name="T27" fmla="*/ 3 h 4"/>
                <a:gd name="T28" fmla="*/ 1 w 6"/>
                <a:gd name="T29" fmla="*/ 3 h 4"/>
                <a:gd name="T30" fmla="*/ 1 w 6"/>
                <a:gd name="T31" fmla="*/ 3 h 4"/>
                <a:gd name="T32" fmla="*/ 1 w 6"/>
                <a:gd name="T33" fmla="*/ 1 h 4"/>
                <a:gd name="T34" fmla="*/ 1 w 6"/>
                <a:gd name="T35" fmla="*/ 1 h 4"/>
                <a:gd name="T36" fmla="*/ 5 w 6"/>
                <a:gd name="T37" fmla="*/ 1 h 4"/>
                <a:gd name="T38" fmla="*/ 6 w 6"/>
                <a:gd name="T39" fmla="*/ 1 h 4"/>
                <a:gd name="T40" fmla="*/ 6 w 6"/>
                <a:gd name="T41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0"/>
                    <a:pt x="6" y="0"/>
                  </a:cubicBezTo>
                  <a:close/>
                  <a:moveTo>
                    <a:pt x="6" y="3"/>
                  </a:moveTo>
                  <a:cubicBezTo>
                    <a:pt x="6" y="3"/>
                    <a:pt x="5" y="3"/>
                    <a:pt x="5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lnTo>
                    <a:pt x="6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00150" y="1854200"/>
              <a:ext cx="125413" cy="82550"/>
            </a:xfrm>
            <a:custGeom>
              <a:avLst/>
              <a:gdLst>
                <a:gd name="T0" fmla="*/ 6 w 6"/>
                <a:gd name="T1" fmla="*/ 0 h 4"/>
                <a:gd name="T2" fmla="*/ 2 w 6"/>
                <a:gd name="T3" fmla="*/ 0 h 4"/>
                <a:gd name="T4" fmla="*/ 1 w 6"/>
                <a:gd name="T5" fmla="*/ 0 h 4"/>
                <a:gd name="T6" fmla="*/ 0 w 6"/>
                <a:gd name="T7" fmla="*/ 1 h 4"/>
                <a:gd name="T8" fmla="*/ 0 w 6"/>
                <a:gd name="T9" fmla="*/ 3 h 4"/>
                <a:gd name="T10" fmla="*/ 1 w 6"/>
                <a:gd name="T11" fmla="*/ 4 h 4"/>
                <a:gd name="T12" fmla="*/ 6 w 6"/>
                <a:gd name="T13" fmla="*/ 4 h 4"/>
                <a:gd name="T14" fmla="*/ 6 w 6"/>
                <a:gd name="T15" fmla="*/ 3 h 4"/>
                <a:gd name="T16" fmla="*/ 6 w 6"/>
                <a:gd name="T17" fmla="*/ 3 h 4"/>
                <a:gd name="T18" fmla="*/ 6 w 6"/>
                <a:gd name="T19" fmla="*/ 1 h 4"/>
                <a:gd name="T20" fmla="*/ 6 w 6"/>
                <a:gd name="T21" fmla="*/ 0 h 4"/>
                <a:gd name="T22" fmla="*/ 6 w 6"/>
                <a:gd name="T23" fmla="*/ 3 h 4"/>
                <a:gd name="T24" fmla="*/ 5 w 6"/>
                <a:gd name="T25" fmla="*/ 3 h 4"/>
                <a:gd name="T26" fmla="*/ 1 w 6"/>
                <a:gd name="T27" fmla="*/ 3 h 4"/>
                <a:gd name="T28" fmla="*/ 1 w 6"/>
                <a:gd name="T29" fmla="*/ 3 h 4"/>
                <a:gd name="T30" fmla="*/ 1 w 6"/>
                <a:gd name="T31" fmla="*/ 1 h 4"/>
                <a:gd name="T32" fmla="*/ 1 w 6"/>
                <a:gd name="T33" fmla="*/ 1 h 4"/>
                <a:gd name="T34" fmla="*/ 5 w 6"/>
                <a:gd name="T35" fmla="*/ 1 h 4"/>
                <a:gd name="T36" fmla="*/ 6 w 6"/>
                <a:gd name="T37" fmla="*/ 1 h 4"/>
                <a:gd name="T38" fmla="*/ 6 w 6"/>
                <a:gd name="T3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6" y="3"/>
                  </a:moveTo>
                  <a:cubicBezTo>
                    <a:pt x="6" y="3"/>
                    <a:pt x="5" y="3"/>
                    <a:pt x="5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lnTo>
                    <a:pt x="6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545" name="Group 40544出自【趣你的PPT】(微信:qunideppt)：最优质的PPT资源库"/>
          <p:cNvGrpSpPr/>
          <p:nvPr/>
        </p:nvGrpSpPr>
        <p:grpSpPr>
          <a:xfrm>
            <a:off x="1539433" y="3588090"/>
            <a:ext cx="522181" cy="414087"/>
            <a:chOff x="1801813" y="274637"/>
            <a:chExt cx="498475" cy="395288"/>
          </a:xfrm>
          <a:solidFill>
            <a:srgbClr val="32768B"/>
          </a:solidFill>
        </p:grpSpPr>
        <p:sp>
          <p:nvSpPr>
            <p:cNvPr id="403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47863" y="274637"/>
              <a:ext cx="207963" cy="395288"/>
            </a:xfrm>
            <a:custGeom>
              <a:avLst/>
              <a:gdLst>
                <a:gd name="T0" fmla="*/ 91 w 131"/>
                <a:gd name="T1" fmla="*/ 65 h 249"/>
                <a:gd name="T2" fmla="*/ 131 w 131"/>
                <a:gd name="T3" fmla="*/ 65 h 249"/>
                <a:gd name="T4" fmla="*/ 65 w 131"/>
                <a:gd name="T5" fmla="*/ 0 h 249"/>
                <a:gd name="T6" fmla="*/ 0 w 131"/>
                <a:gd name="T7" fmla="*/ 65 h 249"/>
                <a:gd name="T8" fmla="*/ 39 w 131"/>
                <a:gd name="T9" fmla="*/ 65 h 249"/>
                <a:gd name="T10" fmla="*/ 39 w 131"/>
                <a:gd name="T11" fmla="*/ 183 h 249"/>
                <a:gd name="T12" fmla="*/ 0 w 131"/>
                <a:gd name="T13" fmla="*/ 183 h 249"/>
                <a:gd name="T14" fmla="*/ 65 w 131"/>
                <a:gd name="T15" fmla="*/ 249 h 249"/>
                <a:gd name="T16" fmla="*/ 131 w 131"/>
                <a:gd name="T17" fmla="*/ 183 h 249"/>
                <a:gd name="T18" fmla="*/ 91 w 131"/>
                <a:gd name="T19" fmla="*/ 183 h 249"/>
                <a:gd name="T20" fmla="*/ 91 w 131"/>
                <a:gd name="T21" fmla="*/ 6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249">
                  <a:moveTo>
                    <a:pt x="91" y="65"/>
                  </a:moveTo>
                  <a:lnTo>
                    <a:pt x="131" y="65"/>
                  </a:lnTo>
                  <a:lnTo>
                    <a:pt x="65" y="0"/>
                  </a:lnTo>
                  <a:lnTo>
                    <a:pt x="0" y="65"/>
                  </a:lnTo>
                  <a:lnTo>
                    <a:pt x="39" y="65"/>
                  </a:lnTo>
                  <a:lnTo>
                    <a:pt x="39" y="183"/>
                  </a:lnTo>
                  <a:lnTo>
                    <a:pt x="0" y="183"/>
                  </a:lnTo>
                  <a:lnTo>
                    <a:pt x="65" y="249"/>
                  </a:lnTo>
                  <a:lnTo>
                    <a:pt x="131" y="183"/>
                  </a:lnTo>
                  <a:lnTo>
                    <a:pt x="91" y="183"/>
                  </a:lnTo>
                  <a:lnTo>
                    <a:pt x="91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01813" y="336550"/>
              <a:ext cx="166688" cy="249238"/>
            </a:xfrm>
            <a:custGeom>
              <a:avLst/>
              <a:gdLst>
                <a:gd name="T0" fmla="*/ 105 w 105"/>
                <a:gd name="T1" fmla="*/ 53 h 157"/>
                <a:gd name="T2" fmla="*/ 79 w 105"/>
                <a:gd name="T3" fmla="*/ 53 h 157"/>
                <a:gd name="T4" fmla="*/ 79 w 105"/>
                <a:gd name="T5" fmla="*/ 0 h 157"/>
                <a:gd name="T6" fmla="*/ 0 w 105"/>
                <a:gd name="T7" fmla="*/ 79 h 157"/>
                <a:gd name="T8" fmla="*/ 79 w 105"/>
                <a:gd name="T9" fmla="*/ 157 h 157"/>
                <a:gd name="T10" fmla="*/ 79 w 105"/>
                <a:gd name="T11" fmla="*/ 118 h 157"/>
                <a:gd name="T12" fmla="*/ 105 w 105"/>
                <a:gd name="T13" fmla="*/ 118 h 157"/>
                <a:gd name="T14" fmla="*/ 105 w 105"/>
                <a:gd name="T15" fmla="*/ 5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57">
                  <a:moveTo>
                    <a:pt x="105" y="53"/>
                  </a:moveTo>
                  <a:lnTo>
                    <a:pt x="79" y="53"/>
                  </a:lnTo>
                  <a:lnTo>
                    <a:pt x="79" y="0"/>
                  </a:lnTo>
                  <a:lnTo>
                    <a:pt x="0" y="79"/>
                  </a:lnTo>
                  <a:lnTo>
                    <a:pt x="79" y="157"/>
                  </a:lnTo>
                  <a:lnTo>
                    <a:pt x="79" y="118"/>
                  </a:lnTo>
                  <a:lnTo>
                    <a:pt x="105" y="118"/>
                  </a:lnTo>
                  <a:lnTo>
                    <a:pt x="105" y="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12963" y="336550"/>
              <a:ext cx="187325" cy="249238"/>
            </a:xfrm>
            <a:custGeom>
              <a:avLst/>
              <a:gdLst>
                <a:gd name="T0" fmla="*/ 118 w 118"/>
                <a:gd name="T1" fmla="*/ 79 h 157"/>
                <a:gd name="T2" fmla="*/ 27 w 118"/>
                <a:gd name="T3" fmla="*/ 0 h 157"/>
                <a:gd name="T4" fmla="*/ 27 w 118"/>
                <a:gd name="T5" fmla="*/ 53 h 157"/>
                <a:gd name="T6" fmla="*/ 0 w 118"/>
                <a:gd name="T7" fmla="*/ 53 h 157"/>
                <a:gd name="T8" fmla="*/ 0 w 118"/>
                <a:gd name="T9" fmla="*/ 118 h 157"/>
                <a:gd name="T10" fmla="*/ 27 w 118"/>
                <a:gd name="T11" fmla="*/ 118 h 157"/>
                <a:gd name="T12" fmla="*/ 27 w 118"/>
                <a:gd name="T13" fmla="*/ 157 h 157"/>
                <a:gd name="T14" fmla="*/ 118 w 118"/>
                <a:gd name="T15" fmla="*/ 7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57">
                  <a:moveTo>
                    <a:pt x="118" y="79"/>
                  </a:moveTo>
                  <a:lnTo>
                    <a:pt x="27" y="0"/>
                  </a:lnTo>
                  <a:lnTo>
                    <a:pt x="27" y="53"/>
                  </a:lnTo>
                  <a:lnTo>
                    <a:pt x="0" y="53"/>
                  </a:lnTo>
                  <a:lnTo>
                    <a:pt x="0" y="118"/>
                  </a:lnTo>
                  <a:lnTo>
                    <a:pt x="27" y="118"/>
                  </a:lnTo>
                  <a:lnTo>
                    <a:pt x="27" y="157"/>
                  </a:lnTo>
                  <a:lnTo>
                    <a:pt x="118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571" name="Group 40570出自【趣你的PPT】(微信:qunideppt)：最优质的PPT资源库"/>
          <p:cNvGrpSpPr/>
          <p:nvPr/>
        </p:nvGrpSpPr>
        <p:grpSpPr>
          <a:xfrm>
            <a:off x="4004478" y="3555662"/>
            <a:ext cx="412423" cy="478943"/>
            <a:chOff x="4187826" y="274637"/>
            <a:chExt cx="393700" cy="457200"/>
          </a:xfrm>
          <a:solidFill>
            <a:srgbClr val="32768B"/>
          </a:solidFill>
        </p:grpSpPr>
        <p:sp>
          <p:nvSpPr>
            <p:cNvPr id="405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87826" y="274637"/>
              <a:ext cx="393700" cy="457200"/>
            </a:xfrm>
            <a:custGeom>
              <a:avLst/>
              <a:gdLst>
                <a:gd name="T0" fmla="*/ 14 w 19"/>
                <a:gd name="T1" fmla="*/ 9 h 22"/>
                <a:gd name="T2" fmla="*/ 9 w 19"/>
                <a:gd name="T3" fmla="*/ 6 h 22"/>
                <a:gd name="T4" fmla="*/ 15 w 19"/>
                <a:gd name="T5" fmla="*/ 3 h 22"/>
                <a:gd name="T6" fmla="*/ 11 w 19"/>
                <a:gd name="T7" fmla="*/ 0 h 22"/>
                <a:gd name="T8" fmla="*/ 8 w 19"/>
                <a:gd name="T9" fmla="*/ 4 h 22"/>
                <a:gd name="T10" fmla="*/ 2 w 19"/>
                <a:gd name="T11" fmla="*/ 4 h 22"/>
                <a:gd name="T12" fmla="*/ 3 w 19"/>
                <a:gd name="T13" fmla="*/ 7 h 22"/>
                <a:gd name="T14" fmla="*/ 3 w 19"/>
                <a:gd name="T15" fmla="*/ 7 h 22"/>
                <a:gd name="T16" fmla="*/ 5 w 19"/>
                <a:gd name="T17" fmla="*/ 12 h 22"/>
                <a:gd name="T18" fmla="*/ 6 w 19"/>
                <a:gd name="T19" fmla="*/ 17 h 22"/>
                <a:gd name="T20" fmla="*/ 9 w 19"/>
                <a:gd name="T21" fmla="*/ 10 h 22"/>
                <a:gd name="T22" fmla="*/ 12 w 19"/>
                <a:gd name="T23" fmla="*/ 15 h 22"/>
                <a:gd name="T24" fmla="*/ 7 w 19"/>
                <a:gd name="T25" fmla="*/ 22 h 22"/>
                <a:gd name="T26" fmla="*/ 14 w 19"/>
                <a:gd name="T27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22">
                  <a:moveTo>
                    <a:pt x="14" y="9"/>
                  </a:moveTo>
                  <a:cubicBezTo>
                    <a:pt x="13" y="8"/>
                    <a:pt x="9" y="8"/>
                    <a:pt x="9" y="6"/>
                  </a:cubicBezTo>
                  <a:cubicBezTo>
                    <a:pt x="9" y="4"/>
                    <a:pt x="13" y="3"/>
                    <a:pt x="15" y="3"/>
                  </a:cubicBezTo>
                  <a:cubicBezTo>
                    <a:pt x="14" y="2"/>
                    <a:pt x="13" y="0"/>
                    <a:pt x="11" y="0"/>
                  </a:cubicBezTo>
                  <a:cubicBezTo>
                    <a:pt x="10" y="1"/>
                    <a:pt x="9" y="2"/>
                    <a:pt x="8" y="4"/>
                  </a:cubicBezTo>
                  <a:cubicBezTo>
                    <a:pt x="6" y="6"/>
                    <a:pt x="4" y="4"/>
                    <a:pt x="2" y="4"/>
                  </a:cubicBezTo>
                  <a:cubicBezTo>
                    <a:pt x="0" y="5"/>
                    <a:pt x="2" y="6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9"/>
                    <a:pt x="5" y="10"/>
                    <a:pt x="5" y="12"/>
                  </a:cubicBezTo>
                  <a:cubicBezTo>
                    <a:pt x="5" y="13"/>
                    <a:pt x="4" y="16"/>
                    <a:pt x="6" y="17"/>
                  </a:cubicBezTo>
                  <a:cubicBezTo>
                    <a:pt x="10" y="21"/>
                    <a:pt x="11" y="12"/>
                    <a:pt x="9" y="10"/>
                  </a:cubicBezTo>
                  <a:cubicBezTo>
                    <a:pt x="12" y="10"/>
                    <a:pt x="12" y="13"/>
                    <a:pt x="12" y="15"/>
                  </a:cubicBezTo>
                  <a:cubicBezTo>
                    <a:pt x="11" y="18"/>
                    <a:pt x="8" y="19"/>
                    <a:pt x="7" y="22"/>
                  </a:cubicBezTo>
                  <a:cubicBezTo>
                    <a:pt x="10" y="20"/>
                    <a:pt x="19" y="13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5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91013" y="274637"/>
              <a:ext cx="63500" cy="82550"/>
            </a:xfrm>
            <a:custGeom>
              <a:avLst/>
              <a:gdLst>
                <a:gd name="T0" fmla="*/ 1 w 3"/>
                <a:gd name="T1" fmla="*/ 4 h 4"/>
                <a:gd name="T2" fmla="*/ 3 w 3"/>
                <a:gd name="T3" fmla="*/ 2 h 4"/>
                <a:gd name="T4" fmla="*/ 1 w 3"/>
                <a:gd name="T5" fmla="*/ 0 h 4"/>
                <a:gd name="T6" fmla="*/ 0 w 3"/>
                <a:gd name="T7" fmla="*/ 2 h 4"/>
                <a:gd name="T8" fmla="*/ 1 w 3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2" y="4"/>
                    <a:pt x="2" y="3"/>
                    <a:pt x="3" y="2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5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465782" y="3566471"/>
            <a:ext cx="325947" cy="457325"/>
          </a:xfrm>
          <a:custGeom>
            <a:avLst/>
            <a:gdLst>
              <a:gd name="T0" fmla="*/ 14 w 15"/>
              <a:gd name="T1" fmla="*/ 0 h 21"/>
              <a:gd name="T2" fmla="*/ 1 w 15"/>
              <a:gd name="T3" fmla="*/ 0 h 21"/>
              <a:gd name="T4" fmla="*/ 0 w 15"/>
              <a:gd name="T5" fmla="*/ 2 h 21"/>
              <a:gd name="T6" fmla="*/ 0 w 15"/>
              <a:gd name="T7" fmla="*/ 12 h 21"/>
              <a:gd name="T8" fmla="*/ 1 w 15"/>
              <a:gd name="T9" fmla="*/ 14 h 21"/>
              <a:gd name="T10" fmla="*/ 4 w 15"/>
              <a:gd name="T11" fmla="*/ 14 h 21"/>
              <a:gd name="T12" fmla="*/ 7 w 15"/>
              <a:gd name="T13" fmla="*/ 21 h 21"/>
              <a:gd name="T14" fmla="*/ 11 w 15"/>
              <a:gd name="T15" fmla="*/ 14 h 21"/>
              <a:gd name="T16" fmla="*/ 14 w 15"/>
              <a:gd name="T17" fmla="*/ 14 h 21"/>
              <a:gd name="T18" fmla="*/ 15 w 15"/>
              <a:gd name="T19" fmla="*/ 12 h 21"/>
              <a:gd name="T20" fmla="*/ 15 w 15"/>
              <a:gd name="T21" fmla="*/ 2 h 21"/>
              <a:gd name="T22" fmla="*/ 14 w 15"/>
              <a:gd name="T23" fmla="*/ 0 h 21"/>
              <a:gd name="T24" fmla="*/ 7 w 15"/>
              <a:gd name="T25" fmla="*/ 13 h 21"/>
              <a:gd name="T26" fmla="*/ 6 w 15"/>
              <a:gd name="T27" fmla="*/ 12 h 21"/>
              <a:gd name="T28" fmla="*/ 7 w 15"/>
              <a:gd name="T29" fmla="*/ 11 h 21"/>
              <a:gd name="T30" fmla="*/ 8 w 15"/>
              <a:gd name="T31" fmla="*/ 12 h 21"/>
              <a:gd name="T32" fmla="*/ 7 w 15"/>
              <a:gd name="T33" fmla="*/ 13 h 21"/>
              <a:gd name="T34" fmla="*/ 10 w 15"/>
              <a:gd name="T35" fmla="*/ 7 h 21"/>
              <a:gd name="T36" fmla="*/ 8 w 15"/>
              <a:gd name="T37" fmla="*/ 10 h 21"/>
              <a:gd name="T38" fmla="*/ 6 w 15"/>
              <a:gd name="T39" fmla="*/ 9 h 21"/>
              <a:gd name="T40" fmla="*/ 8 w 15"/>
              <a:gd name="T41" fmla="*/ 6 h 21"/>
              <a:gd name="T42" fmla="*/ 7 w 15"/>
              <a:gd name="T43" fmla="*/ 4 h 21"/>
              <a:gd name="T44" fmla="*/ 5 w 15"/>
              <a:gd name="T45" fmla="*/ 5 h 21"/>
              <a:gd name="T46" fmla="*/ 4 w 15"/>
              <a:gd name="T47" fmla="*/ 3 h 21"/>
              <a:gd name="T48" fmla="*/ 7 w 15"/>
              <a:gd name="T49" fmla="*/ 2 h 21"/>
              <a:gd name="T50" fmla="*/ 11 w 15"/>
              <a:gd name="T51" fmla="*/ 5 h 21"/>
              <a:gd name="T52" fmla="*/ 10 w 15"/>
              <a:gd name="T53" fmla="*/ 7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" h="21">
                <a:moveTo>
                  <a:pt x="14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0" y="14"/>
                  <a:pt x="1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7" y="21"/>
                  <a:pt x="7" y="21"/>
                  <a:pt x="7" y="21"/>
                </a:cubicBezTo>
                <a:cubicBezTo>
                  <a:pt x="11" y="14"/>
                  <a:pt x="11" y="14"/>
                  <a:pt x="11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5" y="13"/>
                  <a:pt x="15" y="12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4" y="0"/>
                  <a:pt x="14" y="0"/>
                </a:cubicBezTo>
                <a:close/>
                <a:moveTo>
                  <a:pt x="7" y="13"/>
                </a:moveTo>
                <a:cubicBezTo>
                  <a:pt x="7" y="13"/>
                  <a:pt x="6" y="13"/>
                  <a:pt x="6" y="12"/>
                </a:cubicBezTo>
                <a:cubicBezTo>
                  <a:pt x="6" y="12"/>
                  <a:pt x="7" y="11"/>
                  <a:pt x="7" y="11"/>
                </a:cubicBezTo>
                <a:cubicBezTo>
                  <a:pt x="8" y="11"/>
                  <a:pt x="8" y="12"/>
                  <a:pt x="8" y="12"/>
                </a:cubicBezTo>
                <a:cubicBezTo>
                  <a:pt x="8" y="13"/>
                  <a:pt x="8" y="13"/>
                  <a:pt x="7" y="13"/>
                </a:cubicBezTo>
                <a:close/>
                <a:moveTo>
                  <a:pt x="10" y="7"/>
                </a:moveTo>
                <a:cubicBezTo>
                  <a:pt x="8" y="10"/>
                  <a:pt x="8" y="10"/>
                  <a:pt x="8" y="10"/>
                </a:cubicBezTo>
                <a:cubicBezTo>
                  <a:pt x="7" y="11"/>
                  <a:pt x="6" y="10"/>
                  <a:pt x="6" y="9"/>
                </a:cubicBezTo>
                <a:cubicBezTo>
                  <a:pt x="8" y="6"/>
                  <a:pt x="8" y="6"/>
                  <a:pt x="8" y="6"/>
                </a:cubicBezTo>
                <a:cubicBezTo>
                  <a:pt x="9" y="5"/>
                  <a:pt x="8" y="4"/>
                  <a:pt x="7" y="4"/>
                </a:cubicBezTo>
                <a:cubicBezTo>
                  <a:pt x="6" y="4"/>
                  <a:pt x="5" y="4"/>
                  <a:pt x="5" y="5"/>
                </a:cubicBezTo>
                <a:cubicBezTo>
                  <a:pt x="4" y="5"/>
                  <a:pt x="4" y="4"/>
                  <a:pt x="4" y="3"/>
                </a:cubicBezTo>
                <a:cubicBezTo>
                  <a:pt x="4" y="2"/>
                  <a:pt x="6" y="2"/>
                  <a:pt x="7" y="2"/>
                </a:cubicBezTo>
                <a:cubicBezTo>
                  <a:pt x="9" y="2"/>
                  <a:pt x="11" y="3"/>
                  <a:pt x="11" y="5"/>
                </a:cubicBezTo>
                <a:cubicBezTo>
                  <a:pt x="11" y="6"/>
                  <a:pt x="10" y="7"/>
                  <a:pt x="10" y="7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610" name="Group 40609出自【趣你的PPT】(微信:qunideppt)：最优质的PPT资源库"/>
          <p:cNvGrpSpPr/>
          <p:nvPr/>
        </p:nvGrpSpPr>
        <p:grpSpPr>
          <a:xfrm>
            <a:off x="10193227" y="3620518"/>
            <a:ext cx="325947" cy="349230"/>
            <a:chOff x="10369551" y="315912"/>
            <a:chExt cx="311150" cy="333376"/>
          </a:xfrm>
          <a:solidFill>
            <a:srgbClr val="32768B"/>
          </a:solidFill>
        </p:grpSpPr>
        <p:sp>
          <p:nvSpPr>
            <p:cNvPr id="405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94963" y="315912"/>
              <a:ext cx="61913" cy="207963"/>
            </a:xfrm>
            <a:custGeom>
              <a:avLst/>
              <a:gdLst>
                <a:gd name="T0" fmla="*/ 2 w 3"/>
                <a:gd name="T1" fmla="*/ 0 h 10"/>
                <a:gd name="T2" fmla="*/ 1 w 3"/>
                <a:gd name="T3" fmla="*/ 0 h 10"/>
                <a:gd name="T4" fmla="*/ 0 w 3"/>
                <a:gd name="T5" fmla="*/ 1 h 10"/>
                <a:gd name="T6" fmla="*/ 0 w 3"/>
                <a:gd name="T7" fmla="*/ 9 h 10"/>
                <a:gd name="T8" fmla="*/ 1 w 3"/>
                <a:gd name="T9" fmla="*/ 10 h 10"/>
                <a:gd name="T10" fmla="*/ 2 w 3"/>
                <a:gd name="T11" fmla="*/ 10 h 10"/>
                <a:gd name="T12" fmla="*/ 3 w 3"/>
                <a:gd name="T13" fmla="*/ 9 h 10"/>
                <a:gd name="T14" fmla="*/ 3 w 3"/>
                <a:gd name="T15" fmla="*/ 1 h 10"/>
                <a:gd name="T16" fmla="*/ 2 w 3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0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3" y="10"/>
                    <a:pt x="3" y="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5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494963" y="565150"/>
              <a:ext cx="61913" cy="841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5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69551" y="315912"/>
              <a:ext cx="82550" cy="228600"/>
            </a:xfrm>
            <a:custGeom>
              <a:avLst/>
              <a:gdLst>
                <a:gd name="T0" fmla="*/ 2 w 4"/>
                <a:gd name="T1" fmla="*/ 0 h 11"/>
                <a:gd name="T2" fmla="*/ 2 w 4"/>
                <a:gd name="T3" fmla="*/ 0 h 11"/>
                <a:gd name="T4" fmla="*/ 0 w 4"/>
                <a:gd name="T5" fmla="*/ 1 h 11"/>
                <a:gd name="T6" fmla="*/ 0 w 4"/>
                <a:gd name="T7" fmla="*/ 9 h 11"/>
                <a:gd name="T8" fmla="*/ 2 w 4"/>
                <a:gd name="T9" fmla="*/ 11 h 11"/>
                <a:gd name="T10" fmla="*/ 2 w 4"/>
                <a:gd name="T11" fmla="*/ 11 h 11"/>
                <a:gd name="T12" fmla="*/ 4 w 4"/>
                <a:gd name="T13" fmla="*/ 9 h 11"/>
                <a:gd name="T14" fmla="*/ 4 w 4"/>
                <a:gd name="T15" fmla="*/ 1 h 11"/>
                <a:gd name="T16" fmla="*/ 2 w 4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4" y="10"/>
                    <a:pt x="4" y="9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5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369551" y="565150"/>
              <a:ext cx="82550" cy="841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5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1" y="315912"/>
              <a:ext cx="82550" cy="207963"/>
            </a:xfrm>
            <a:custGeom>
              <a:avLst/>
              <a:gdLst>
                <a:gd name="T0" fmla="*/ 2 w 4"/>
                <a:gd name="T1" fmla="*/ 0 h 10"/>
                <a:gd name="T2" fmla="*/ 2 w 4"/>
                <a:gd name="T3" fmla="*/ 0 h 10"/>
                <a:gd name="T4" fmla="*/ 0 w 4"/>
                <a:gd name="T5" fmla="*/ 1 h 10"/>
                <a:gd name="T6" fmla="*/ 0 w 4"/>
                <a:gd name="T7" fmla="*/ 9 h 10"/>
                <a:gd name="T8" fmla="*/ 2 w 4"/>
                <a:gd name="T9" fmla="*/ 10 h 10"/>
                <a:gd name="T10" fmla="*/ 2 w 4"/>
                <a:gd name="T11" fmla="*/ 10 h 10"/>
                <a:gd name="T12" fmla="*/ 4 w 4"/>
                <a:gd name="T13" fmla="*/ 9 h 10"/>
                <a:gd name="T14" fmla="*/ 4 w 4"/>
                <a:gd name="T15" fmla="*/ 1 h 10"/>
                <a:gd name="T16" fmla="*/ 2 w 4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10"/>
                    <a:pt x="4" y="10"/>
                    <a:pt x="4" y="9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5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98151" y="565150"/>
              <a:ext cx="82550" cy="841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609" name="Group 40608出自【趣你的PPT】(微信:qunideppt)：最优质的PPT资源库"/>
          <p:cNvGrpSpPr/>
          <p:nvPr/>
        </p:nvGrpSpPr>
        <p:grpSpPr>
          <a:xfrm>
            <a:off x="8695099" y="3588090"/>
            <a:ext cx="369185" cy="414087"/>
            <a:chOff x="8772526" y="274637"/>
            <a:chExt cx="352425" cy="395288"/>
          </a:xfrm>
          <a:solidFill>
            <a:srgbClr val="32768B"/>
          </a:solidFill>
        </p:grpSpPr>
        <p:sp>
          <p:nvSpPr>
            <p:cNvPr id="401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72526" y="274637"/>
              <a:ext cx="352425" cy="311150"/>
            </a:xfrm>
            <a:custGeom>
              <a:avLst/>
              <a:gdLst>
                <a:gd name="T0" fmla="*/ 15 w 17"/>
                <a:gd name="T1" fmla="*/ 8 h 15"/>
                <a:gd name="T2" fmla="*/ 17 w 17"/>
                <a:gd name="T3" fmla="*/ 5 h 15"/>
                <a:gd name="T4" fmla="*/ 12 w 17"/>
                <a:gd name="T5" fmla="*/ 0 h 15"/>
                <a:gd name="T6" fmla="*/ 8 w 17"/>
                <a:gd name="T7" fmla="*/ 3 h 15"/>
                <a:gd name="T8" fmla="*/ 4 w 17"/>
                <a:gd name="T9" fmla="*/ 0 h 15"/>
                <a:gd name="T10" fmla="*/ 0 w 17"/>
                <a:gd name="T11" fmla="*/ 5 h 15"/>
                <a:gd name="T12" fmla="*/ 2 w 17"/>
                <a:gd name="T13" fmla="*/ 8 h 15"/>
                <a:gd name="T14" fmla="*/ 8 w 17"/>
                <a:gd name="T15" fmla="*/ 15 h 15"/>
                <a:gd name="T16" fmla="*/ 15 w 17"/>
                <a:gd name="T17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5">
                  <a:moveTo>
                    <a:pt x="15" y="8"/>
                  </a:moveTo>
                  <a:cubicBezTo>
                    <a:pt x="16" y="8"/>
                    <a:pt x="17" y="6"/>
                    <a:pt x="17" y="5"/>
                  </a:cubicBezTo>
                  <a:cubicBezTo>
                    <a:pt x="17" y="3"/>
                    <a:pt x="15" y="0"/>
                    <a:pt x="12" y="0"/>
                  </a:cubicBezTo>
                  <a:cubicBezTo>
                    <a:pt x="11" y="0"/>
                    <a:pt x="9" y="1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6"/>
                    <a:pt x="1" y="7"/>
                    <a:pt x="2" y="8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5" y="8"/>
                    <a:pt x="15" y="8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980488" y="544512"/>
              <a:ext cx="103188" cy="825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063038" y="627062"/>
              <a:ext cx="61913" cy="428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14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91143" y="3598900"/>
            <a:ext cx="369185" cy="392467"/>
          </a:xfrm>
          <a:custGeom>
            <a:avLst/>
            <a:gdLst>
              <a:gd name="T0" fmla="*/ 6 w 17"/>
              <a:gd name="T1" fmla="*/ 0 h 18"/>
              <a:gd name="T2" fmla="*/ 6 w 17"/>
              <a:gd name="T3" fmla="*/ 0 h 18"/>
              <a:gd name="T4" fmla="*/ 5 w 17"/>
              <a:gd name="T5" fmla="*/ 0 h 18"/>
              <a:gd name="T6" fmla="*/ 5 w 17"/>
              <a:gd name="T7" fmla="*/ 0 h 18"/>
              <a:gd name="T8" fmla="*/ 5 w 17"/>
              <a:gd name="T9" fmla="*/ 0 h 18"/>
              <a:gd name="T10" fmla="*/ 0 w 17"/>
              <a:gd name="T11" fmla="*/ 10 h 18"/>
              <a:gd name="T12" fmla="*/ 5 w 17"/>
              <a:gd name="T13" fmla="*/ 13 h 18"/>
              <a:gd name="T14" fmla="*/ 11 w 17"/>
              <a:gd name="T15" fmla="*/ 18 h 18"/>
              <a:gd name="T16" fmla="*/ 11 w 17"/>
              <a:gd name="T17" fmla="*/ 18 h 18"/>
              <a:gd name="T18" fmla="*/ 11 w 17"/>
              <a:gd name="T19" fmla="*/ 18 h 18"/>
              <a:gd name="T20" fmla="*/ 11 w 17"/>
              <a:gd name="T21" fmla="*/ 18 h 18"/>
              <a:gd name="T22" fmla="*/ 12 w 17"/>
              <a:gd name="T23" fmla="*/ 18 h 18"/>
              <a:gd name="T24" fmla="*/ 17 w 17"/>
              <a:gd name="T25" fmla="*/ 8 h 18"/>
              <a:gd name="T26" fmla="*/ 6 w 17"/>
              <a:gd name="T27" fmla="*/ 0 h 18"/>
              <a:gd name="T28" fmla="*/ 9 w 17"/>
              <a:gd name="T29" fmla="*/ 4 h 18"/>
              <a:gd name="T30" fmla="*/ 6 w 17"/>
              <a:gd name="T31" fmla="*/ 10 h 18"/>
              <a:gd name="T32" fmla="*/ 6 w 17"/>
              <a:gd name="T33" fmla="*/ 10 h 18"/>
              <a:gd name="T34" fmla="*/ 6 w 17"/>
              <a:gd name="T35" fmla="*/ 7 h 18"/>
              <a:gd name="T36" fmla="*/ 4 w 17"/>
              <a:gd name="T37" fmla="*/ 8 h 18"/>
              <a:gd name="T38" fmla="*/ 4 w 17"/>
              <a:gd name="T39" fmla="*/ 8 h 18"/>
              <a:gd name="T40" fmla="*/ 7 w 17"/>
              <a:gd name="T41" fmla="*/ 2 h 18"/>
              <a:gd name="T42" fmla="*/ 8 w 17"/>
              <a:gd name="T43" fmla="*/ 2 h 18"/>
              <a:gd name="T44" fmla="*/ 9 w 17"/>
              <a:gd name="T45" fmla="*/ 3 h 18"/>
              <a:gd name="T46" fmla="*/ 9 w 17"/>
              <a:gd name="T47" fmla="*/ 4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7" h="18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0" y="10"/>
                  <a:pt x="0" y="10"/>
                  <a:pt x="0" y="10"/>
                </a:cubicBezTo>
                <a:cubicBezTo>
                  <a:pt x="5" y="13"/>
                  <a:pt x="5" y="13"/>
                  <a:pt x="5" y="13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8"/>
                  <a:pt x="11" y="18"/>
                  <a:pt x="11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8"/>
                  <a:pt x="17" y="8"/>
                  <a:pt x="17" y="8"/>
                </a:cubicBezTo>
                <a:lnTo>
                  <a:pt x="6" y="0"/>
                </a:lnTo>
                <a:close/>
                <a:moveTo>
                  <a:pt x="9" y="4"/>
                </a:move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7"/>
                  <a:pt x="6" y="7"/>
                  <a:pt x="6" y="7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7" y="2"/>
                  <a:pt x="7" y="2"/>
                  <a:pt x="7" y="2"/>
                </a:cubicBezTo>
                <a:cubicBezTo>
                  <a:pt x="8" y="2"/>
                  <a:pt x="8" y="2"/>
                  <a:pt x="8" y="2"/>
                </a:cubicBezTo>
                <a:cubicBezTo>
                  <a:pt x="9" y="3"/>
                  <a:pt x="9" y="3"/>
                  <a:pt x="9" y="3"/>
                </a:cubicBezTo>
                <a:cubicBezTo>
                  <a:pt x="9" y="3"/>
                  <a:pt x="10" y="3"/>
                  <a:pt x="9" y="4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145" name="出自【趣你的PPT】(微信:qunideppt)：最优质的PPT资源库"/>
          <p:cNvSpPr>
            <a:spLocks/>
          </p:cNvSpPr>
          <p:nvPr/>
        </p:nvSpPr>
        <p:spPr bwMode="auto">
          <a:xfrm>
            <a:off x="8010891" y="3609709"/>
            <a:ext cx="282710" cy="370849"/>
          </a:xfrm>
          <a:custGeom>
            <a:avLst/>
            <a:gdLst>
              <a:gd name="T0" fmla="*/ 13 w 13"/>
              <a:gd name="T1" fmla="*/ 0 h 17"/>
              <a:gd name="T2" fmla="*/ 0 w 13"/>
              <a:gd name="T3" fmla="*/ 0 h 17"/>
              <a:gd name="T4" fmla="*/ 0 w 13"/>
              <a:gd name="T5" fmla="*/ 0 h 17"/>
              <a:gd name="T6" fmla="*/ 0 w 13"/>
              <a:gd name="T7" fmla="*/ 17 h 17"/>
              <a:gd name="T8" fmla="*/ 0 w 13"/>
              <a:gd name="T9" fmla="*/ 17 h 17"/>
              <a:gd name="T10" fmla="*/ 6 w 13"/>
              <a:gd name="T11" fmla="*/ 13 h 17"/>
              <a:gd name="T12" fmla="*/ 13 w 13"/>
              <a:gd name="T13" fmla="*/ 17 h 17"/>
              <a:gd name="T14" fmla="*/ 13 w 13"/>
              <a:gd name="T15" fmla="*/ 17 h 17"/>
              <a:gd name="T16" fmla="*/ 13 w 13"/>
              <a:gd name="T17" fmla="*/ 0 h 17"/>
              <a:gd name="T18" fmla="*/ 13 w 13"/>
              <a:gd name="T1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17">
                <a:moveTo>
                  <a:pt x="1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6" y="13"/>
                  <a:pt x="6" y="13"/>
                  <a:pt x="6" y="13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1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277033" y="3566471"/>
            <a:ext cx="325947" cy="457325"/>
          </a:xfrm>
          <a:custGeom>
            <a:avLst/>
            <a:gdLst>
              <a:gd name="T0" fmla="*/ 15 w 15"/>
              <a:gd name="T1" fmla="*/ 15 h 21"/>
              <a:gd name="T2" fmla="*/ 9 w 15"/>
              <a:gd name="T3" fmla="*/ 3 h 21"/>
              <a:gd name="T4" fmla="*/ 8 w 15"/>
              <a:gd name="T5" fmla="*/ 6 h 21"/>
              <a:gd name="T6" fmla="*/ 5 w 15"/>
              <a:gd name="T7" fmla="*/ 1 h 21"/>
              <a:gd name="T8" fmla="*/ 5 w 15"/>
              <a:gd name="T9" fmla="*/ 0 h 21"/>
              <a:gd name="T10" fmla="*/ 4 w 15"/>
              <a:gd name="T11" fmla="*/ 1 h 21"/>
              <a:gd name="T12" fmla="*/ 0 w 15"/>
              <a:gd name="T13" fmla="*/ 11 h 21"/>
              <a:gd name="T14" fmla="*/ 1 w 15"/>
              <a:gd name="T15" fmla="*/ 15 h 21"/>
              <a:gd name="T16" fmla="*/ 4 w 15"/>
              <a:gd name="T17" fmla="*/ 17 h 21"/>
              <a:gd name="T18" fmla="*/ 9 w 15"/>
              <a:gd name="T19" fmla="*/ 21 h 21"/>
              <a:gd name="T20" fmla="*/ 15 w 15"/>
              <a:gd name="T21" fmla="*/ 15 h 21"/>
              <a:gd name="T22" fmla="*/ 1 w 15"/>
              <a:gd name="T23" fmla="*/ 11 h 21"/>
              <a:gd name="T24" fmla="*/ 5 w 15"/>
              <a:gd name="T25" fmla="*/ 2 h 21"/>
              <a:gd name="T26" fmla="*/ 8 w 15"/>
              <a:gd name="T27" fmla="*/ 11 h 21"/>
              <a:gd name="T28" fmla="*/ 5 w 15"/>
              <a:gd name="T29" fmla="*/ 15 h 21"/>
              <a:gd name="T30" fmla="*/ 1 w 15"/>
              <a:gd name="T31" fmla="*/ 1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" h="21">
                <a:moveTo>
                  <a:pt x="15" y="15"/>
                </a:moveTo>
                <a:cubicBezTo>
                  <a:pt x="14" y="10"/>
                  <a:pt x="11" y="6"/>
                  <a:pt x="9" y="3"/>
                </a:cubicBezTo>
                <a:cubicBezTo>
                  <a:pt x="9" y="3"/>
                  <a:pt x="9" y="4"/>
                  <a:pt x="8" y="6"/>
                </a:cubicBezTo>
                <a:cubicBezTo>
                  <a:pt x="7" y="3"/>
                  <a:pt x="5" y="1"/>
                  <a:pt x="5" y="1"/>
                </a:cubicBezTo>
                <a:cubicBezTo>
                  <a:pt x="5" y="0"/>
                  <a:pt x="5" y="0"/>
                  <a:pt x="5" y="0"/>
                </a:cubicBezTo>
                <a:cubicBezTo>
                  <a:pt x="4" y="1"/>
                  <a:pt x="4" y="1"/>
                  <a:pt x="4" y="1"/>
                </a:cubicBezTo>
                <a:cubicBezTo>
                  <a:pt x="4" y="1"/>
                  <a:pt x="0" y="7"/>
                  <a:pt x="0" y="11"/>
                </a:cubicBezTo>
                <a:cubicBezTo>
                  <a:pt x="0" y="13"/>
                  <a:pt x="0" y="14"/>
                  <a:pt x="1" y="15"/>
                </a:cubicBezTo>
                <a:cubicBezTo>
                  <a:pt x="2" y="16"/>
                  <a:pt x="3" y="16"/>
                  <a:pt x="4" y="17"/>
                </a:cubicBezTo>
                <a:cubicBezTo>
                  <a:pt x="5" y="20"/>
                  <a:pt x="7" y="21"/>
                  <a:pt x="9" y="21"/>
                </a:cubicBezTo>
                <a:cubicBezTo>
                  <a:pt x="12" y="21"/>
                  <a:pt x="15" y="20"/>
                  <a:pt x="15" y="15"/>
                </a:cubicBezTo>
                <a:close/>
                <a:moveTo>
                  <a:pt x="1" y="11"/>
                </a:moveTo>
                <a:cubicBezTo>
                  <a:pt x="1" y="8"/>
                  <a:pt x="3" y="4"/>
                  <a:pt x="5" y="2"/>
                </a:cubicBezTo>
                <a:cubicBezTo>
                  <a:pt x="6" y="4"/>
                  <a:pt x="8" y="8"/>
                  <a:pt x="8" y="11"/>
                </a:cubicBezTo>
                <a:cubicBezTo>
                  <a:pt x="8" y="15"/>
                  <a:pt x="6" y="15"/>
                  <a:pt x="5" y="15"/>
                </a:cubicBezTo>
                <a:cubicBezTo>
                  <a:pt x="3" y="15"/>
                  <a:pt x="1" y="15"/>
                  <a:pt x="1" y="11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608" name="Group 40607出自【趣你的PPT】(微信:qunideppt)：最优质的PPT资源库"/>
          <p:cNvGrpSpPr/>
          <p:nvPr/>
        </p:nvGrpSpPr>
        <p:grpSpPr>
          <a:xfrm>
            <a:off x="7261826" y="3697848"/>
            <a:ext cx="347567" cy="194571"/>
            <a:chOff x="7278688" y="420687"/>
            <a:chExt cx="331788" cy="185738"/>
          </a:xfrm>
          <a:solidFill>
            <a:srgbClr val="32768B"/>
          </a:solidFill>
        </p:grpSpPr>
        <p:sp>
          <p:nvSpPr>
            <p:cNvPr id="4018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278688" y="420687"/>
              <a:ext cx="331788" cy="185738"/>
            </a:xfrm>
            <a:custGeom>
              <a:avLst/>
              <a:gdLst>
                <a:gd name="T0" fmla="*/ 14 w 16"/>
                <a:gd name="T1" fmla="*/ 1 h 9"/>
                <a:gd name="T2" fmla="*/ 14 w 16"/>
                <a:gd name="T3" fmla="*/ 1 h 9"/>
                <a:gd name="T4" fmla="*/ 14 w 16"/>
                <a:gd name="T5" fmla="*/ 1 h 9"/>
                <a:gd name="T6" fmla="*/ 14 w 16"/>
                <a:gd name="T7" fmla="*/ 1 h 9"/>
                <a:gd name="T8" fmla="*/ 14 w 16"/>
                <a:gd name="T9" fmla="*/ 1 h 9"/>
                <a:gd name="T10" fmla="*/ 14 w 16"/>
                <a:gd name="T11" fmla="*/ 0 h 9"/>
                <a:gd name="T12" fmla="*/ 14 w 16"/>
                <a:gd name="T13" fmla="*/ 1 h 9"/>
                <a:gd name="T14" fmla="*/ 7 w 16"/>
                <a:gd name="T15" fmla="*/ 1 h 9"/>
                <a:gd name="T16" fmla="*/ 0 w 16"/>
                <a:gd name="T17" fmla="*/ 0 h 9"/>
                <a:gd name="T18" fmla="*/ 0 w 16"/>
                <a:gd name="T19" fmla="*/ 1 h 9"/>
                <a:gd name="T20" fmla="*/ 0 w 16"/>
                <a:gd name="T21" fmla="*/ 1 h 9"/>
                <a:gd name="T22" fmla="*/ 0 w 16"/>
                <a:gd name="T23" fmla="*/ 1 h 9"/>
                <a:gd name="T24" fmla="*/ 4 w 16"/>
                <a:gd name="T25" fmla="*/ 8 h 9"/>
                <a:gd name="T26" fmla="*/ 4 w 16"/>
                <a:gd name="T27" fmla="*/ 8 h 9"/>
                <a:gd name="T28" fmla="*/ 7 w 16"/>
                <a:gd name="T29" fmla="*/ 9 h 9"/>
                <a:gd name="T30" fmla="*/ 10 w 16"/>
                <a:gd name="T31" fmla="*/ 8 h 9"/>
                <a:gd name="T32" fmla="*/ 10 w 16"/>
                <a:gd name="T33" fmla="*/ 8 h 9"/>
                <a:gd name="T34" fmla="*/ 12 w 16"/>
                <a:gd name="T35" fmla="*/ 6 h 9"/>
                <a:gd name="T36" fmla="*/ 13 w 16"/>
                <a:gd name="T37" fmla="*/ 6 h 9"/>
                <a:gd name="T38" fmla="*/ 16 w 16"/>
                <a:gd name="T39" fmla="*/ 4 h 9"/>
                <a:gd name="T40" fmla="*/ 14 w 16"/>
                <a:gd name="T41" fmla="*/ 1 h 9"/>
                <a:gd name="T42" fmla="*/ 13 w 16"/>
                <a:gd name="T43" fmla="*/ 6 h 9"/>
                <a:gd name="T44" fmla="*/ 12 w 16"/>
                <a:gd name="T45" fmla="*/ 6 h 9"/>
                <a:gd name="T46" fmla="*/ 14 w 16"/>
                <a:gd name="T47" fmla="*/ 2 h 9"/>
                <a:gd name="T48" fmla="*/ 15 w 16"/>
                <a:gd name="T49" fmla="*/ 4 h 9"/>
                <a:gd name="T50" fmla="*/ 13 w 16"/>
                <a:gd name="T5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" h="9">
                  <a:moveTo>
                    <a:pt x="14" y="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0"/>
                    <a:pt x="14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3" y="1"/>
                    <a:pt x="10" y="1"/>
                    <a:pt x="7" y="1"/>
                  </a:cubicBezTo>
                  <a:cubicBezTo>
                    <a:pt x="3" y="1"/>
                    <a:pt x="1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2" y="6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5" y="9"/>
                    <a:pt x="7" y="9"/>
                  </a:cubicBezTo>
                  <a:cubicBezTo>
                    <a:pt x="9" y="9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6"/>
                    <a:pt x="12" y="6"/>
                    <a:pt x="13" y="6"/>
                  </a:cubicBezTo>
                  <a:cubicBezTo>
                    <a:pt x="14" y="6"/>
                    <a:pt x="16" y="5"/>
                    <a:pt x="16" y="4"/>
                  </a:cubicBezTo>
                  <a:cubicBezTo>
                    <a:pt x="16" y="3"/>
                    <a:pt x="15" y="2"/>
                    <a:pt x="14" y="1"/>
                  </a:cubicBezTo>
                  <a:close/>
                  <a:moveTo>
                    <a:pt x="13" y="6"/>
                  </a:moveTo>
                  <a:cubicBezTo>
                    <a:pt x="13" y="6"/>
                    <a:pt x="13" y="6"/>
                    <a:pt x="12" y="6"/>
                  </a:cubicBezTo>
                  <a:cubicBezTo>
                    <a:pt x="13" y="5"/>
                    <a:pt x="14" y="3"/>
                    <a:pt x="14" y="2"/>
                  </a:cubicBezTo>
                  <a:cubicBezTo>
                    <a:pt x="14" y="2"/>
                    <a:pt x="15" y="3"/>
                    <a:pt x="15" y="4"/>
                  </a:cubicBezTo>
                  <a:cubicBezTo>
                    <a:pt x="15" y="5"/>
                    <a:pt x="14" y="6"/>
                    <a:pt x="1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99326" y="420687"/>
              <a:ext cx="249238" cy="206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2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463112" y="3577281"/>
            <a:ext cx="412423" cy="435705"/>
          </a:xfrm>
          <a:custGeom>
            <a:avLst/>
            <a:gdLst>
              <a:gd name="T0" fmla="*/ 52 w 248"/>
              <a:gd name="T1" fmla="*/ 0 h 262"/>
              <a:gd name="T2" fmla="*/ 0 w 248"/>
              <a:gd name="T3" fmla="*/ 196 h 262"/>
              <a:gd name="T4" fmla="*/ 196 w 248"/>
              <a:gd name="T5" fmla="*/ 262 h 262"/>
              <a:gd name="T6" fmla="*/ 248 w 248"/>
              <a:gd name="T7" fmla="*/ 65 h 262"/>
              <a:gd name="T8" fmla="*/ 52 w 248"/>
              <a:gd name="T9" fmla="*/ 0 h 262"/>
              <a:gd name="T10" fmla="*/ 183 w 248"/>
              <a:gd name="T11" fmla="*/ 183 h 262"/>
              <a:gd name="T12" fmla="*/ 39 w 248"/>
              <a:gd name="T13" fmla="*/ 144 h 262"/>
              <a:gd name="T14" fmla="*/ 65 w 248"/>
              <a:gd name="T15" fmla="*/ 39 h 262"/>
              <a:gd name="T16" fmla="*/ 209 w 248"/>
              <a:gd name="T17" fmla="*/ 78 h 262"/>
              <a:gd name="T18" fmla="*/ 183 w 248"/>
              <a:gd name="T19" fmla="*/ 183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8" h="262">
                <a:moveTo>
                  <a:pt x="52" y="0"/>
                </a:moveTo>
                <a:lnTo>
                  <a:pt x="0" y="196"/>
                </a:lnTo>
                <a:lnTo>
                  <a:pt x="196" y="262"/>
                </a:lnTo>
                <a:lnTo>
                  <a:pt x="248" y="65"/>
                </a:lnTo>
                <a:lnTo>
                  <a:pt x="52" y="0"/>
                </a:lnTo>
                <a:close/>
                <a:moveTo>
                  <a:pt x="183" y="183"/>
                </a:moveTo>
                <a:lnTo>
                  <a:pt x="39" y="144"/>
                </a:lnTo>
                <a:lnTo>
                  <a:pt x="65" y="39"/>
                </a:lnTo>
                <a:lnTo>
                  <a:pt x="209" y="78"/>
                </a:lnTo>
                <a:lnTo>
                  <a:pt x="183" y="183"/>
                </a:ln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573" name="Group 40572出自【趣你的PPT】(微信:qunideppt)：最优质的PPT资源库"/>
          <p:cNvGrpSpPr/>
          <p:nvPr/>
        </p:nvGrpSpPr>
        <p:grpSpPr>
          <a:xfrm>
            <a:off x="4818399" y="3664588"/>
            <a:ext cx="435705" cy="261091"/>
            <a:chOff x="4913313" y="315912"/>
            <a:chExt cx="415925" cy="249238"/>
          </a:xfrm>
          <a:solidFill>
            <a:srgbClr val="32768B"/>
          </a:solidFill>
        </p:grpSpPr>
        <p:sp>
          <p:nvSpPr>
            <p:cNvPr id="402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97451" y="315912"/>
              <a:ext cx="61913" cy="206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13313" y="336550"/>
              <a:ext cx="415925" cy="228600"/>
            </a:xfrm>
            <a:custGeom>
              <a:avLst/>
              <a:gdLst>
                <a:gd name="T0" fmla="*/ 0 w 20"/>
                <a:gd name="T1" fmla="*/ 0 h 11"/>
                <a:gd name="T2" fmla="*/ 0 w 20"/>
                <a:gd name="T3" fmla="*/ 11 h 11"/>
                <a:gd name="T4" fmla="*/ 20 w 20"/>
                <a:gd name="T5" fmla="*/ 11 h 11"/>
                <a:gd name="T6" fmla="*/ 20 w 20"/>
                <a:gd name="T7" fmla="*/ 0 h 11"/>
                <a:gd name="T8" fmla="*/ 0 w 20"/>
                <a:gd name="T9" fmla="*/ 0 h 11"/>
                <a:gd name="T10" fmla="*/ 5 w 20"/>
                <a:gd name="T11" fmla="*/ 4 h 11"/>
                <a:gd name="T12" fmla="*/ 1 w 20"/>
                <a:gd name="T13" fmla="*/ 4 h 11"/>
                <a:gd name="T14" fmla="*/ 1 w 20"/>
                <a:gd name="T15" fmla="*/ 2 h 11"/>
                <a:gd name="T16" fmla="*/ 5 w 20"/>
                <a:gd name="T17" fmla="*/ 2 h 11"/>
                <a:gd name="T18" fmla="*/ 5 w 20"/>
                <a:gd name="T19" fmla="*/ 4 h 11"/>
                <a:gd name="T20" fmla="*/ 12 w 20"/>
                <a:gd name="T21" fmla="*/ 10 h 11"/>
                <a:gd name="T22" fmla="*/ 8 w 20"/>
                <a:gd name="T23" fmla="*/ 6 h 11"/>
                <a:gd name="T24" fmla="*/ 12 w 20"/>
                <a:gd name="T25" fmla="*/ 2 h 11"/>
                <a:gd name="T26" fmla="*/ 16 w 20"/>
                <a:gd name="T27" fmla="*/ 6 h 11"/>
                <a:gd name="T28" fmla="*/ 12 w 20"/>
                <a:gd name="T2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0" y="0"/>
                  </a:lnTo>
                  <a:close/>
                  <a:moveTo>
                    <a:pt x="5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5" y="2"/>
                    <a:pt x="5" y="2"/>
                    <a:pt x="5" y="2"/>
                  </a:cubicBezTo>
                  <a:lnTo>
                    <a:pt x="5" y="4"/>
                  </a:lnTo>
                  <a:close/>
                  <a:moveTo>
                    <a:pt x="12" y="10"/>
                  </a:moveTo>
                  <a:cubicBezTo>
                    <a:pt x="10" y="10"/>
                    <a:pt x="8" y="8"/>
                    <a:pt x="8" y="6"/>
                  </a:cubicBezTo>
                  <a:cubicBezTo>
                    <a:pt x="8" y="4"/>
                    <a:pt x="10" y="2"/>
                    <a:pt x="12" y="2"/>
                  </a:cubicBezTo>
                  <a:cubicBezTo>
                    <a:pt x="14" y="2"/>
                    <a:pt x="16" y="4"/>
                    <a:pt x="16" y="6"/>
                  </a:cubicBezTo>
                  <a:cubicBezTo>
                    <a:pt x="16" y="8"/>
                    <a:pt x="14" y="10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00638" y="377825"/>
              <a:ext cx="146050" cy="146050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4 h 7"/>
                <a:gd name="T4" fmla="*/ 3 w 7"/>
                <a:gd name="T5" fmla="*/ 7 h 7"/>
                <a:gd name="T6" fmla="*/ 7 w 7"/>
                <a:gd name="T7" fmla="*/ 4 h 7"/>
                <a:gd name="T8" fmla="*/ 3 w 7"/>
                <a:gd name="T9" fmla="*/ 0 h 7"/>
                <a:gd name="T10" fmla="*/ 3 w 7"/>
                <a:gd name="T11" fmla="*/ 6 h 7"/>
                <a:gd name="T12" fmla="*/ 1 w 7"/>
                <a:gd name="T13" fmla="*/ 4 h 7"/>
                <a:gd name="T14" fmla="*/ 3 w 7"/>
                <a:gd name="T15" fmla="*/ 2 h 7"/>
                <a:gd name="T16" fmla="*/ 5 w 7"/>
                <a:gd name="T17" fmla="*/ 4 h 7"/>
                <a:gd name="T18" fmla="*/ 3 w 7"/>
                <a:gd name="T1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5" y="7"/>
                    <a:pt x="7" y="6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lose/>
                  <a:moveTo>
                    <a:pt x="3" y="6"/>
                  </a:moveTo>
                  <a:cubicBezTo>
                    <a:pt x="2" y="6"/>
                    <a:pt x="1" y="5"/>
                    <a:pt x="1" y="4"/>
                  </a:cubicBezTo>
                  <a:cubicBezTo>
                    <a:pt x="1" y="3"/>
                    <a:pt x="2" y="2"/>
                    <a:pt x="3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5" y="5"/>
                    <a:pt x="4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607" name="Group 40606出自【趣你的PPT】(微信:qunideppt)：最优质的PPT资源库"/>
          <p:cNvGrpSpPr/>
          <p:nvPr/>
        </p:nvGrpSpPr>
        <p:grpSpPr>
          <a:xfrm>
            <a:off x="5655602" y="3653778"/>
            <a:ext cx="434043" cy="282710"/>
            <a:chOff x="5681663" y="315912"/>
            <a:chExt cx="414338" cy="269875"/>
          </a:xfrm>
          <a:solidFill>
            <a:srgbClr val="32768B"/>
          </a:solidFill>
        </p:grpSpPr>
        <p:sp>
          <p:nvSpPr>
            <p:cNvPr id="400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81663" y="315912"/>
              <a:ext cx="414338" cy="269875"/>
            </a:xfrm>
            <a:custGeom>
              <a:avLst/>
              <a:gdLst>
                <a:gd name="T0" fmla="*/ 20 w 20"/>
                <a:gd name="T1" fmla="*/ 3 h 13"/>
                <a:gd name="T2" fmla="*/ 17 w 20"/>
                <a:gd name="T3" fmla="*/ 0 h 13"/>
                <a:gd name="T4" fmla="*/ 3 w 20"/>
                <a:gd name="T5" fmla="*/ 0 h 13"/>
                <a:gd name="T6" fmla="*/ 1 w 20"/>
                <a:gd name="T7" fmla="*/ 1 h 13"/>
                <a:gd name="T8" fmla="*/ 0 w 20"/>
                <a:gd name="T9" fmla="*/ 3 h 13"/>
                <a:gd name="T10" fmla="*/ 0 w 20"/>
                <a:gd name="T11" fmla="*/ 4 h 13"/>
                <a:gd name="T12" fmla="*/ 0 w 20"/>
                <a:gd name="T13" fmla="*/ 4 h 13"/>
                <a:gd name="T14" fmla="*/ 0 w 20"/>
                <a:gd name="T15" fmla="*/ 9 h 13"/>
                <a:gd name="T16" fmla="*/ 0 w 20"/>
                <a:gd name="T17" fmla="*/ 9 h 13"/>
                <a:gd name="T18" fmla="*/ 0 w 20"/>
                <a:gd name="T19" fmla="*/ 11 h 13"/>
                <a:gd name="T20" fmla="*/ 3 w 20"/>
                <a:gd name="T21" fmla="*/ 13 h 13"/>
                <a:gd name="T22" fmla="*/ 18 w 20"/>
                <a:gd name="T23" fmla="*/ 13 h 13"/>
                <a:gd name="T24" fmla="*/ 19 w 20"/>
                <a:gd name="T25" fmla="*/ 12 h 13"/>
                <a:gd name="T26" fmla="*/ 20 w 20"/>
                <a:gd name="T27" fmla="*/ 11 h 13"/>
                <a:gd name="T28" fmla="*/ 20 w 20"/>
                <a:gd name="T29" fmla="*/ 3 h 13"/>
                <a:gd name="T30" fmla="*/ 18 w 20"/>
                <a:gd name="T31" fmla="*/ 12 h 13"/>
                <a:gd name="T32" fmla="*/ 18 w 20"/>
                <a:gd name="T33" fmla="*/ 12 h 13"/>
                <a:gd name="T34" fmla="*/ 3 w 20"/>
                <a:gd name="T35" fmla="*/ 12 h 13"/>
                <a:gd name="T36" fmla="*/ 3 w 20"/>
                <a:gd name="T37" fmla="*/ 13 h 13"/>
                <a:gd name="T38" fmla="*/ 3 w 20"/>
                <a:gd name="T39" fmla="*/ 12 h 13"/>
                <a:gd name="T40" fmla="*/ 2 w 20"/>
                <a:gd name="T41" fmla="*/ 11 h 13"/>
                <a:gd name="T42" fmla="*/ 2 w 20"/>
                <a:gd name="T43" fmla="*/ 3 h 13"/>
                <a:gd name="T44" fmla="*/ 2 w 20"/>
                <a:gd name="T45" fmla="*/ 2 h 13"/>
                <a:gd name="T46" fmla="*/ 3 w 20"/>
                <a:gd name="T47" fmla="*/ 2 h 13"/>
                <a:gd name="T48" fmla="*/ 17 w 20"/>
                <a:gd name="T49" fmla="*/ 2 h 13"/>
                <a:gd name="T50" fmla="*/ 18 w 20"/>
                <a:gd name="T51" fmla="*/ 3 h 13"/>
                <a:gd name="T52" fmla="*/ 18 w 20"/>
                <a:gd name="T53" fmla="*/ 11 h 13"/>
                <a:gd name="T54" fmla="*/ 18 w 20"/>
                <a:gd name="T5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" h="13">
                  <a:moveTo>
                    <a:pt x="20" y="3"/>
                  </a:moveTo>
                  <a:cubicBezTo>
                    <a:pt x="20" y="1"/>
                    <a:pt x="19" y="0"/>
                    <a:pt x="1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1" y="13"/>
                    <a:pt x="3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9" y="13"/>
                    <a:pt x="19" y="12"/>
                  </a:cubicBezTo>
                  <a:cubicBezTo>
                    <a:pt x="20" y="12"/>
                    <a:pt x="20" y="11"/>
                    <a:pt x="20" y="11"/>
                  </a:cubicBezTo>
                  <a:lnTo>
                    <a:pt x="20" y="3"/>
                  </a:lnTo>
                  <a:close/>
                  <a:moveTo>
                    <a:pt x="18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1"/>
                    <a:pt x="2" y="1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2"/>
                    <a:pt x="18" y="2"/>
                    <a:pt x="18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43576" y="377825"/>
              <a:ext cx="207963" cy="166688"/>
            </a:xfrm>
            <a:custGeom>
              <a:avLst/>
              <a:gdLst>
                <a:gd name="T0" fmla="*/ 0 w 131"/>
                <a:gd name="T1" fmla="*/ 0 h 105"/>
                <a:gd name="T2" fmla="*/ 0 w 131"/>
                <a:gd name="T3" fmla="*/ 105 h 105"/>
                <a:gd name="T4" fmla="*/ 131 w 131"/>
                <a:gd name="T5" fmla="*/ 105 h 105"/>
                <a:gd name="T6" fmla="*/ 105 w 131"/>
                <a:gd name="T7" fmla="*/ 0 h 105"/>
                <a:gd name="T8" fmla="*/ 0 w 131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105">
                  <a:moveTo>
                    <a:pt x="0" y="0"/>
                  </a:moveTo>
                  <a:lnTo>
                    <a:pt x="0" y="105"/>
                  </a:lnTo>
                  <a:lnTo>
                    <a:pt x="131" y="105"/>
                  </a:lnTo>
                  <a:lnTo>
                    <a:pt x="10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10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5468" y="3609709"/>
            <a:ext cx="392467" cy="370849"/>
          </a:xfrm>
          <a:custGeom>
            <a:avLst/>
            <a:gdLst>
              <a:gd name="T0" fmla="*/ 9 w 18"/>
              <a:gd name="T1" fmla="*/ 0 h 17"/>
              <a:gd name="T2" fmla="*/ 0 w 18"/>
              <a:gd name="T3" fmla="*/ 8 h 17"/>
              <a:gd name="T4" fmla="*/ 9 w 18"/>
              <a:gd name="T5" fmla="*/ 17 h 17"/>
              <a:gd name="T6" fmla="*/ 18 w 18"/>
              <a:gd name="T7" fmla="*/ 8 h 17"/>
              <a:gd name="T8" fmla="*/ 9 w 18"/>
              <a:gd name="T9" fmla="*/ 0 h 17"/>
              <a:gd name="T10" fmla="*/ 4 w 18"/>
              <a:gd name="T11" fmla="*/ 3 h 17"/>
              <a:gd name="T12" fmla="*/ 9 w 18"/>
              <a:gd name="T13" fmla="*/ 1 h 17"/>
              <a:gd name="T14" fmla="*/ 13 w 18"/>
              <a:gd name="T15" fmla="*/ 3 h 17"/>
              <a:gd name="T16" fmla="*/ 13 w 18"/>
              <a:gd name="T17" fmla="*/ 4 h 17"/>
              <a:gd name="T18" fmla="*/ 11 w 18"/>
              <a:gd name="T19" fmla="*/ 5 h 17"/>
              <a:gd name="T20" fmla="*/ 9 w 18"/>
              <a:gd name="T21" fmla="*/ 5 h 17"/>
              <a:gd name="T22" fmla="*/ 7 w 18"/>
              <a:gd name="T23" fmla="*/ 5 h 17"/>
              <a:gd name="T24" fmla="*/ 6 w 18"/>
              <a:gd name="T25" fmla="*/ 4 h 17"/>
              <a:gd name="T26" fmla="*/ 4 w 18"/>
              <a:gd name="T27" fmla="*/ 4 h 17"/>
              <a:gd name="T28" fmla="*/ 4 w 18"/>
              <a:gd name="T29" fmla="*/ 3 h 17"/>
              <a:gd name="T30" fmla="*/ 7 w 18"/>
              <a:gd name="T31" fmla="*/ 14 h 17"/>
              <a:gd name="T32" fmla="*/ 6 w 18"/>
              <a:gd name="T33" fmla="*/ 15 h 17"/>
              <a:gd name="T34" fmla="*/ 1 w 18"/>
              <a:gd name="T35" fmla="*/ 11 h 17"/>
              <a:gd name="T36" fmla="*/ 1 w 18"/>
              <a:gd name="T37" fmla="*/ 7 h 17"/>
              <a:gd name="T38" fmla="*/ 3 w 18"/>
              <a:gd name="T39" fmla="*/ 7 h 17"/>
              <a:gd name="T40" fmla="*/ 4 w 18"/>
              <a:gd name="T41" fmla="*/ 8 h 17"/>
              <a:gd name="T42" fmla="*/ 6 w 18"/>
              <a:gd name="T43" fmla="*/ 9 h 17"/>
              <a:gd name="T44" fmla="*/ 6 w 18"/>
              <a:gd name="T45" fmla="*/ 11 h 17"/>
              <a:gd name="T46" fmla="*/ 7 w 18"/>
              <a:gd name="T47" fmla="*/ 13 h 17"/>
              <a:gd name="T48" fmla="*/ 7 w 18"/>
              <a:gd name="T49" fmla="*/ 14 h 17"/>
              <a:gd name="T50" fmla="*/ 9 w 18"/>
              <a:gd name="T51" fmla="*/ 10 h 17"/>
              <a:gd name="T52" fmla="*/ 7 w 18"/>
              <a:gd name="T53" fmla="*/ 8 h 17"/>
              <a:gd name="T54" fmla="*/ 9 w 18"/>
              <a:gd name="T55" fmla="*/ 7 h 17"/>
              <a:gd name="T56" fmla="*/ 10 w 18"/>
              <a:gd name="T57" fmla="*/ 8 h 17"/>
              <a:gd name="T58" fmla="*/ 9 w 18"/>
              <a:gd name="T59" fmla="*/ 10 h 17"/>
              <a:gd name="T60" fmla="*/ 11 w 18"/>
              <a:gd name="T61" fmla="*/ 15 h 17"/>
              <a:gd name="T62" fmla="*/ 10 w 18"/>
              <a:gd name="T63" fmla="*/ 14 h 17"/>
              <a:gd name="T64" fmla="*/ 10 w 18"/>
              <a:gd name="T65" fmla="*/ 13 h 17"/>
              <a:gd name="T66" fmla="*/ 10 w 18"/>
              <a:gd name="T67" fmla="*/ 11 h 17"/>
              <a:gd name="T68" fmla="*/ 11 w 18"/>
              <a:gd name="T69" fmla="*/ 10 h 17"/>
              <a:gd name="T70" fmla="*/ 12 w 18"/>
              <a:gd name="T71" fmla="*/ 8 h 17"/>
              <a:gd name="T72" fmla="*/ 14 w 18"/>
              <a:gd name="T73" fmla="*/ 7 h 17"/>
              <a:gd name="T74" fmla="*/ 16 w 18"/>
              <a:gd name="T75" fmla="*/ 8 h 17"/>
              <a:gd name="T76" fmla="*/ 15 w 18"/>
              <a:gd name="T77" fmla="*/ 12 h 17"/>
              <a:gd name="T78" fmla="*/ 11 w 18"/>
              <a:gd name="T79" fmla="*/ 15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" h="17">
                <a:moveTo>
                  <a:pt x="9" y="0"/>
                </a:moveTo>
                <a:cubicBezTo>
                  <a:pt x="4" y="0"/>
                  <a:pt x="0" y="3"/>
                  <a:pt x="0" y="8"/>
                </a:cubicBezTo>
                <a:cubicBezTo>
                  <a:pt x="0" y="13"/>
                  <a:pt x="4" y="17"/>
                  <a:pt x="9" y="17"/>
                </a:cubicBezTo>
                <a:cubicBezTo>
                  <a:pt x="14" y="17"/>
                  <a:pt x="18" y="13"/>
                  <a:pt x="18" y="8"/>
                </a:cubicBezTo>
                <a:cubicBezTo>
                  <a:pt x="18" y="3"/>
                  <a:pt x="14" y="0"/>
                  <a:pt x="9" y="0"/>
                </a:cubicBezTo>
                <a:close/>
                <a:moveTo>
                  <a:pt x="4" y="3"/>
                </a:moveTo>
                <a:cubicBezTo>
                  <a:pt x="6" y="1"/>
                  <a:pt x="8" y="0"/>
                  <a:pt x="9" y="1"/>
                </a:cubicBezTo>
                <a:cubicBezTo>
                  <a:pt x="11" y="1"/>
                  <a:pt x="12" y="2"/>
                  <a:pt x="13" y="3"/>
                </a:cubicBezTo>
                <a:cubicBezTo>
                  <a:pt x="14" y="3"/>
                  <a:pt x="14" y="4"/>
                  <a:pt x="13" y="4"/>
                </a:cubicBezTo>
                <a:cubicBezTo>
                  <a:pt x="12" y="4"/>
                  <a:pt x="12" y="5"/>
                  <a:pt x="11" y="5"/>
                </a:cubicBezTo>
                <a:cubicBezTo>
                  <a:pt x="10" y="5"/>
                  <a:pt x="10" y="5"/>
                  <a:pt x="9" y="5"/>
                </a:cubicBezTo>
                <a:cubicBezTo>
                  <a:pt x="8" y="5"/>
                  <a:pt x="8" y="5"/>
                  <a:pt x="7" y="5"/>
                </a:cubicBezTo>
                <a:cubicBezTo>
                  <a:pt x="7" y="5"/>
                  <a:pt x="6" y="5"/>
                  <a:pt x="6" y="4"/>
                </a:cubicBezTo>
                <a:cubicBezTo>
                  <a:pt x="5" y="4"/>
                  <a:pt x="5" y="4"/>
                  <a:pt x="4" y="4"/>
                </a:cubicBezTo>
                <a:cubicBezTo>
                  <a:pt x="4" y="4"/>
                  <a:pt x="4" y="3"/>
                  <a:pt x="4" y="3"/>
                </a:cubicBezTo>
                <a:close/>
                <a:moveTo>
                  <a:pt x="7" y="14"/>
                </a:moveTo>
                <a:cubicBezTo>
                  <a:pt x="7" y="14"/>
                  <a:pt x="6" y="15"/>
                  <a:pt x="6" y="15"/>
                </a:cubicBezTo>
                <a:cubicBezTo>
                  <a:pt x="4" y="14"/>
                  <a:pt x="2" y="13"/>
                  <a:pt x="1" y="11"/>
                </a:cubicBezTo>
                <a:cubicBezTo>
                  <a:pt x="1" y="10"/>
                  <a:pt x="1" y="8"/>
                  <a:pt x="1" y="7"/>
                </a:cubicBezTo>
                <a:cubicBezTo>
                  <a:pt x="1" y="7"/>
                  <a:pt x="2" y="6"/>
                  <a:pt x="3" y="7"/>
                </a:cubicBezTo>
                <a:cubicBezTo>
                  <a:pt x="3" y="7"/>
                  <a:pt x="4" y="8"/>
                  <a:pt x="4" y="8"/>
                </a:cubicBezTo>
                <a:cubicBezTo>
                  <a:pt x="5" y="8"/>
                  <a:pt x="5" y="9"/>
                  <a:pt x="6" y="9"/>
                </a:cubicBezTo>
                <a:cubicBezTo>
                  <a:pt x="6" y="10"/>
                  <a:pt x="6" y="10"/>
                  <a:pt x="6" y="11"/>
                </a:cubicBezTo>
                <a:cubicBezTo>
                  <a:pt x="6" y="11"/>
                  <a:pt x="7" y="12"/>
                  <a:pt x="7" y="13"/>
                </a:cubicBezTo>
                <a:cubicBezTo>
                  <a:pt x="7" y="13"/>
                  <a:pt x="7" y="14"/>
                  <a:pt x="7" y="14"/>
                </a:cubicBezTo>
                <a:close/>
                <a:moveTo>
                  <a:pt x="9" y="10"/>
                </a:moveTo>
                <a:cubicBezTo>
                  <a:pt x="8" y="10"/>
                  <a:pt x="7" y="9"/>
                  <a:pt x="7" y="8"/>
                </a:cubicBezTo>
                <a:cubicBezTo>
                  <a:pt x="7" y="7"/>
                  <a:pt x="8" y="7"/>
                  <a:pt x="9" y="7"/>
                </a:cubicBezTo>
                <a:cubicBezTo>
                  <a:pt x="10" y="7"/>
                  <a:pt x="10" y="7"/>
                  <a:pt x="10" y="8"/>
                </a:cubicBezTo>
                <a:cubicBezTo>
                  <a:pt x="10" y="9"/>
                  <a:pt x="10" y="10"/>
                  <a:pt x="9" y="10"/>
                </a:cubicBezTo>
                <a:close/>
                <a:moveTo>
                  <a:pt x="11" y="15"/>
                </a:moveTo>
                <a:cubicBezTo>
                  <a:pt x="11" y="15"/>
                  <a:pt x="10" y="15"/>
                  <a:pt x="10" y="14"/>
                </a:cubicBezTo>
                <a:cubicBezTo>
                  <a:pt x="10" y="14"/>
                  <a:pt x="10" y="13"/>
                  <a:pt x="10" y="13"/>
                </a:cubicBezTo>
                <a:cubicBezTo>
                  <a:pt x="10" y="12"/>
                  <a:pt x="10" y="12"/>
                  <a:pt x="10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12" y="9"/>
                  <a:pt x="12" y="9"/>
                  <a:pt x="12" y="8"/>
                </a:cubicBezTo>
                <a:cubicBezTo>
                  <a:pt x="13" y="8"/>
                  <a:pt x="13" y="7"/>
                  <a:pt x="14" y="7"/>
                </a:cubicBezTo>
                <a:cubicBezTo>
                  <a:pt x="15" y="7"/>
                  <a:pt x="15" y="7"/>
                  <a:pt x="16" y="8"/>
                </a:cubicBezTo>
                <a:cubicBezTo>
                  <a:pt x="16" y="8"/>
                  <a:pt x="16" y="10"/>
                  <a:pt x="15" y="12"/>
                </a:cubicBezTo>
                <a:cubicBezTo>
                  <a:pt x="15" y="13"/>
                  <a:pt x="13" y="14"/>
                  <a:pt x="11" y="15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10920674" y="3577281"/>
            <a:ext cx="457325" cy="435704"/>
            <a:chOff x="10920674" y="3573474"/>
            <a:chExt cx="457325" cy="435704"/>
          </a:xfrm>
          <a:solidFill>
            <a:srgbClr val="32768B"/>
          </a:solidFill>
        </p:grpSpPr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52052" y="3703187"/>
              <a:ext cx="172952" cy="305991"/>
            </a:xfrm>
            <a:custGeom>
              <a:avLst/>
              <a:gdLst>
                <a:gd name="T0" fmla="*/ 4 w 8"/>
                <a:gd name="T1" fmla="*/ 0 h 14"/>
                <a:gd name="T2" fmla="*/ 3 w 8"/>
                <a:gd name="T3" fmla="*/ 0 h 14"/>
                <a:gd name="T4" fmla="*/ 0 w 8"/>
                <a:gd name="T5" fmla="*/ 2 h 14"/>
                <a:gd name="T6" fmla="*/ 0 w 8"/>
                <a:gd name="T7" fmla="*/ 5 h 14"/>
                <a:gd name="T8" fmla="*/ 1 w 8"/>
                <a:gd name="T9" fmla="*/ 7 h 14"/>
                <a:gd name="T10" fmla="*/ 1 w 8"/>
                <a:gd name="T11" fmla="*/ 3 h 14"/>
                <a:gd name="T12" fmla="*/ 1 w 8"/>
                <a:gd name="T13" fmla="*/ 3 h 14"/>
                <a:gd name="T14" fmla="*/ 1 w 8"/>
                <a:gd name="T15" fmla="*/ 8 h 14"/>
                <a:gd name="T16" fmla="*/ 2 w 8"/>
                <a:gd name="T17" fmla="*/ 8 h 14"/>
                <a:gd name="T18" fmla="*/ 2 w 8"/>
                <a:gd name="T19" fmla="*/ 12 h 14"/>
                <a:gd name="T20" fmla="*/ 3 w 8"/>
                <a:gd name="T21" fmla="*/ 14 h 14"/>
                <a:gd name="T22" fmla="*/ 3 w 8"/>
                <a:gd name="T23" fmla="*/ 8 h 14"/>
                <a:gd name="T24" fmla="*/ 4 w 8"/>
                <a:gd name="T25" fmla="*/ 8 h 14"/>
                <a:gd name="T26" fmla="*/ 4 w 8"/>
                <a:gd name="T27" fmla="*/ 14 h 14"/>
                <a:gd name="T28" fmla="*/ 6 w 8"/>
                <a:gd name="T29" fmla="*/ 12 h 14"/>
                <a:gd name="T30" fmla="*/ 6 w 8"/>
                <a:gd name="T31" fmla="*/ 10 h 14"/>
                <a:gd name="T32" fmla="*/ 6 w 8"/>
                <a:gd name="T33" fmla="*/ 10 h 14"/>
                <a:gd name="T34" fmla="*/ 6 w 8"/>
                <a:gd name="T35" fmla="*/ 3 h 14"/>
                <a:gd name="T36" fmla="*/ 6 w 8"/>
                <a:gd name="T37" fmla="*/ 3 h 14"/>
                <a:gd name="T38" fmla="*/ 6 w 8"/>
                <a:gd name="T39" fmla="*/ 8 h 14"/>
                <a:gd name="T40" fmla="*/ 8 w 8"/>
                <a:gd name="T41" fmla="*/ 5 h 14"/>
                <a:gd name="T42" fmla="*/ 8 w 8"/>
                <a:gd name="T43" fmla="*/ 1 h 14"/>
                <a:gd name="T44" fmla="*/ 4 w 8"/>
                <a:gd name="T4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" h="14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7"/>
                    <a:pt x="0" y="7"/>
                    <a:pt x="1" y="7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4"/>
                    <a:pt x="3" y="1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6" y="13"/>
                    <a:pt x="6" y="1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7"/>
                    <a:pt x="8" y="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95289" y="3638331"/>
              <a:ext cx="64857" cy="64857"/>
            </a:xfrm>
            <a:custGeom>
              <a:avLst/>
              <a:gdLst>
                <a:gd name="T0" fmla="*/ 3 w 3"/>
                <a:gd name="T1" fmla="*/ 1 h 3"/>
                <a:gd name="T2" fmla="*/ 2 w 3"/>
                <a:gd name="T3" fmla="*/ 3 h 3"/>
                <a:gd name="T4" fmla="*/ 2 w 3"/>
                <a:gd name="T5" fmla="*/ 3 h 3"/>
                <a:gd name="T6" fmla="*/ 0 w 3"/>
                <a:gd name="T7" fmla="*/ 1 h 3"/>
                <a:gd name="T8" fmla="*/ 0 w 3"/>
                <a:gd name="T9" fmla="*/ 1 h 3"/>
                <a:gd name="T10" fmla="*/ 2 w 3"/>
                <a:gd name="T11" fmla="*/ 0 h 3"/>
                <a:gd name="T12" fmla="*/ 2 w 3"/>
                <a:gd name="T13" fmla="*/ 0 h 3"/>
                <a:gd name="T14" fmla="*/ 3 w 3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3" y="2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920674" y="3726469"/>
              <a:ext cx="109758" cy="239472"/>
            </a:xfrm>
            <a:custGeom>
              <a:avLst/>
              <a:gdLst>
                <a:gd name="T0" fmla="*/ 5 w 5"/>
                <a:gd name="T1" fmla="*/ 0 h 11"/>
                <a:gd name="T2" fmla="*/ 4 w 5"/>
                <a:gd name="T3" fmla="*/ 0 h 11"/>
                <a:gd name="T4" fmla="*/ 3 w 5"/>
                <a:gd name="T5" fmla="*/ 0 h 11"/>
                <a:gd name="T6" fmla="*/ 0 w 5"/>
                <a:gd name="T7" fmla="*/ 2 h 11"/>
                <a:gd name="T8" fmla="*/ 0 w 5"/>
                <a:gd name="T9" fmla="*/ 5 h 11"/>
                <a:gd name="T10" fmla="*/ 2 w 5"/>
                <a:gd name="T11" fmla="*/ 6 h 11"/>
                <a:gd name="T12" fmla="*/ 2 w 5"/>
                <a:gd name="T13" fmla="*/ 3 h 11"/>
                <a:gd name="T14" fmla="*/ 2 w 5"/>
                <a:gd name="T15" fmla="*/ 3 h 11"/>
                <a:gd name="T16" fmla="*/ 2 w 5"/>
                <a:gd name="T17" fmla="*/ 7 h 11"/>
                <a:gd name="T18" fmla="*/ 2 w 5"/>
                <a:gd name="T19" fmla="*/ 7 h 11"/>
                <a:gd name="T20" fmla="*/ 2 w 5"/>
                <a:gd name="T21" fmla="*/ 10 h 11"/>
                <a:gd name="T22" fmla="*/ 3 w 5"/>
                <a:gd name="T23" fmla="*/ 11 h 11"/>
                <a:gd name="T24" fmla="*/ 3 w 5"/>
                <a:gd name="T25" fmla="*/ 6 h 11"/>
                <a:gd name="T26" fmla="*/ 4 w 5"/>
                <a:gd name="T27" fmla="*/ 6 h 11"/>
                <a:gd name="T28" fmla="*/ 4 w 5"/>
                <a:gd name="T29" fmla="*/ 11 h 11"/>
                <a:gd name="T30" fmla="*/ 5 w 5"/>
                <a:gd name="T31" fmla="*/ 10 h 11"/>
                <a:gd name="T32" fmla="*/ 5 w 5"/>
                <a:gd name="T3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11"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5" y="11"/>
                    <a:pt x="5" y="10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963912" y="3681569"/>
              <a:ext cx="66520" cy="44901"/>
            </a:xfrm>
            <a:custGeom>
              <a:avLst/>
              <a:gdLst>
                <a:gd name="T0" fmla="*/ 3 w 3"/>
                <a:gd name="T1" fmla="*/ 1 h 2"/>
                <a:gd name="T2" fmla="*/ 1 w 3"/>
                <a:gd name="T3" fmla="*/ 2 h 2"/>
                <a:gd name="T4" fmla="*/ 1 w 3"/>
                <a:gd name="T5" fmla="*/ 2 h 2"/>
                <a:gd name="T6" fmla="*/ 0 w 3"/>
                <a:gd name="T7" fmla="*/ 1 h 2"/>
                <a:gd name="T8" fmla="*/ 0 w 3"/>
                <a:gd name="T9" fmla="*/ 1 h 2"/>
                <a:gd name="T10" fmla="*/ 1 w 3"/>
                <a:gd name="T11" fmla="*/ 0 h 2"/>
                <a:gd name="T12" fmla="*/ 1 w 3"/>
                <a:gd name="T13" fmla="*/ 0 h 2"/>
                <a:gd name="T14" fmla="*/ 3 w 3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2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81765" y="3573474"/>
              <a:ext cx="196234" cy="152996"/>
            </a:xfrm>
            <a:custGeom>
              <a:avLst/>
              <a:gdLst>
                <a:gd name="T0" fmla="*/ 7 w 9"/>
                <a:gd name="T1" fmla="*/ 1 h 7"/>
                <a:gd name="T2" fmla="*/ 2 w 9"/>
                <a:gd name="T3" fmla="*/ 2 h 7"/>
                <a:gd name="T4" fmla="*/ 2 w 9"/>
                <a:gd name="T5" fmla="*/ 3 h 7"/>
                <a:gd name="T6" fmla="*/ 0 w 9"/>
                <a:gd name="T7" fmla="*/ 4 h 7"/>
                <a:gd name="T8" fmla="*/ 2 w 9"/>
                <a:gd name="T9" fmla="*/ 4 h 7"/>
                <a:gd name="T10" fmla="*/ 4 w 9"/>
                <a:gd name="T11" fmla="*/ 6 h 7"/>
                <a:gd name="T12" fmla="*/ 8 w 9"/>
                <a:gd name="T13" fmla="*/ 5 h 7"/>
                <a:gd name="T14" fmla="*/ 7 w 9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7" y="1"/>
                  </a:moveTo>
                  <a:cubicBezTo>
                    <a:pt x="5" y="0"/>
                    <a:pt x="3" y="0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6" y="7"/>
                    <a:pt x="8" y="6"/>
                    <a:pt x="8" y="5"/>
                  </a:cubicBezTo>
                  <a:cubicBezTo>
                    <a:pt x="9" y="3"/>
                    <a:pt x="8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559" name="Group 40558出自【趣你的PPT】(微信:qunideppt)：最优质的PPT资源库"/>
          <p:cNvGrpSpPr/>
          <p:nvPr/>
        </p:nvGrpSpPr>
        <p:grpSpPr>
          <a:xfrm>
            <a:off x="3029632" y="4484927"/>
            <a:ext cx="457325" cy="305991"/>
            <a:chOff x="3357563" y="1063625"/>
            <a:chExt cx="436563" cy="292100"/>
          </a:xfrm>
          <a:solidFill>
            <a:srgbClr val="32768B"/>
          </a:solidFill>
        </p:grpSpPr>
        <p:sp>
          <p:nvSpPr>
            <p:cNvPr id="403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57563" y="1209675"/>
              <a:ext cx="415925" cy="146050"/>
            </a:xfrm>
            <a:custGeom>
              <a:avLst/>
              <a:gdLst>
                <a:gd name="T0" fmla="*/ 15 w 20"/>
                <a:gd name="T1" fmla="*/ 0 h 7"/>
                <a:gd name="T2" fmla="*/ 13 w 20"/>
                <a:gd name="T3" fmla="*/ 1 h 7"/>
                <a:gd name="T4" fmla="*/ 10 w 20"/>
                <a:gd name="T5" fmla="*/ 1 h 7"/>
                <a:gd name="T6" fmla="*/ 8 w 20"/>
                <a:gd name="T7" fmla="*/ 0 h 7"/>
                <a:gd name="T8" fmla="*/ 5 w 20"/>
                <a:gd name="T9" fmla="*/ 1 h 7"/>
                <a:gd name="T10" fmla="*/ 1 w 20"/>
                <a:gd name="T11" fmla="*/ 0 h 7"/>
                <a:gd name="T12" fmla="*/ 2 w 20"/>
                <a:gd name="T13" fmla="*/ 2 h 7"/>
                <a:gd name="T14" fmla="*/ 4 w 20"/>
                <a:gd name="T15" fmla="*/ 5 h 7"/>
                <a:gd name="T16" fmla="*/ 11 w 20"/>
                <a:gd name="T17" fmla="*/ 7 h 7"/>
                <a:gd name="T18" fmla="*/ 17 w 20"/>
                <a:gd name="T19" fmla="*/ 5 h 7"/>
                <a:gd name="T20" fmla="*/ 20 w 20"/>
                <a:gd name="T21" fmla="*/ 0 h 7"/>
                <a:gd name="T22" fmla="*/ 19 w 20"/>
                <a:gd name="T23" fmla="*/ 1 h 7"/>
                <a:gd name="T24" fmla="*/ 15 w 20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7">
                  <a:moveTo>
                    <a:pt x="15" y="0"/>
                  </a:moveTo>
                  <a:cubicBezTo>
                    <a:pt x="14" y="1"/>
                    <a:pt x="14" y="0"/>
                    <a:pt x="13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9" y="1"/>
                    <a:pt x="9" y="1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4" y="0"/>
                    <a:pt x="2" y="1"/>
                    <a:pt x="1" y="0"/>
                  </a:cubicBezTo>
                  <a:cubicBezTo>
                    <a:pt x="0" y="0"/>
                    <a:pt x="2" y="2"/>
                    <a:pt x="2" y="2"/>
                  </a:cubicBezTo>
                  <a:cubicBezTo>
                    <a:pt x="3" y="3"/>
                    <a:pt x="4" y="4"/>
                    <a:pt x="4" y="5"/>
                  </a:cubicBezTo>
                  <a:cubicBezTo>
                    <a:pt x="6" y="6"/>
                    <a:pt x="8" y="7"/>
                    <a:pt x="11" y="7"/>
                  </a:cubicBezTo>
                  <a:cubicBezTo>
                    <a:pt x="13" y="7"/>
                    <a:pt x="15" y="7"/>
                    <a:pt x="17" y="5"/>
                  </a:cubicBezTo>
                  <a:cubicBezTo>
                    <a:pt x="18" y="4"/>
                    <a:pt x="20" y="2"/>
                    <a:pt x="20" y="0"/>
                  </a:cubicBezTo>
                  <a:cubicBezTo>
                    <a:pt x="20" y="0"/>
                    <a:pt x="20" y="0"/>
                    <a:pt x="19" y="1"/>
                  </a:cubicBezTo>
                  <a:cubicBezTo>
                    <a:pt x="18" y="1"/>
                    <a:pt x="16" y="1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3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79788" y="1063625"/>
              <a:ext cx="414338" cy="146050"/>
            </a:xfrm>
            <a:custGeom>
              <a:avLst/>
              <a:gdLst>
                <a:gd name="T0" fmla="*/ 19 w 20"/>
                <a:gd name="T1" fmla="*/ 4 h 7"/>
                <a:gd name="T2" fmla="*/ 16 w 20"/>
                <a:gd name="T3" fmla="*/ 2 h 7"/>
                <a:gd name="T4" fmla="*/ 14 w 20"/>
                <a:gd name="T5" fmla="*/ 1 h 7"/>
                <a:gd name="T6" fmla="*/ 11 w 20"/>
                <a:gd name="T7" fmla="*/ 1 h 7"/>
                <a:gd name="T8" fmla="*/ 8 w 20"/>
                <a:gd name="T9" fmla="*/ 1 h 7"/>
                <a:gd name="T10" fmla="*/ 5 w 20"/>
                <a:gd name="T11" fmla="*/ 1 h 7"/>
                <a:gd name="T12" fmla="*/ 1 w 20"/>
                <a:gd name="T13" fmla="*/ 4 h 7"/>
                <a:gd name="T14" fmla="*/ 0 w 20"/>
                <a:gd name="T15" fmla="*/ 5 h 7"/>
                <a:gd name="T16" fmla="*/ 1 w 20"/>
                <a:gd name="T17" fmla="*/ 6 h 7"/>
                <a:gd name="T18" fmla="*/ 3 w 20"/>
                <a:gd name="T19" fmla="*/ 7 h 7"/>
                <a:gd name="T20" fmla="*/ 5 w 20"/>
                <a:gd name="T21" fmla="*/ 6 h 7"/>
                <a:gd name="T22" fmla="*/ 6 w 20"/>
                <a:gd name="T23" fmla="*/ 6 h 7"/>
                <a:gd name="T24" fmla="*/ 8 w 20"/>
                <a:gd name="T25" fmla="*/ 5 h 7"/>
                <a:gd name="T26" fmla="*/ 9 w 20"/>
                <a:gd name="T27" fmla="*/ 5 h 7"/>
                <a:gd name="T28" fmla="*/ 11 w 20"/>
                <a:gd name="T29" fmla="*/ 5 h 7"/>
                <a:gd name="T30" fmla="*/ 17 w 20"/>
                <a:gd name="T31" fmla="*/ 7 h 7"/>
                <a:gd name="T32" fmla="*/ 18 w 20"/>
                <a:gd name="T33" fmla="*/ 6 h 7"/>
                <a:gd name="T34" fmla="*/ 20 w 20"/>
                <a:gd name="T35" fmla="*/ 5 h 7"/>
                <a:gd name="T36" fmla="*/ 19 w 20"/>
                <a:gd name="T3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7">
                  <a:moveTo>
                    <a:pt x="19" y="4"/>
                  </a:moveTo>
                  <a:cubicBezTo>
                    <a:pt x="18" y="3"/>
                    <a:pt x="17" y="2"/>
                    <a:pt x="16" y="2"/>
                  </a:cubicBezTo>
                  <a:cubicBezTo>
                    <a:pt x="16" y="1"/>
                    <a:pt x="15" y="1"/>
                    <a:pt x="14" y="1"/>
                  </a:cubicBezTo>
                  <a:cubicBezTo>
                    <a:pt x="13" y="0"/>
                    <a:pt x="12" y="0"/>
                    <a:pt x="11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3" y="1"/>
                    <a:pt x="2" y="2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4" y="7"/>
                    <a:pt x="4" y="7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3" y="5"/>
                    <a:pt x="15" y="6"/>
                    <a:pt x="17" y="7"/>
                  </a:cubicBezTo>
                  <a:cubicBezTo>
                    <a:pt x="17" y="7"/>
                    <a:pt x="18" y="7"/>
                    <a:pt x="18" y="6"/>
                  </a:cubicBezTo>
                  <a:cubicBezTo>
                    <a:pt x="19" y="6"/>
                    <a:pt x="19" y="6"/>
                    <a:pt x="20" y="5"/>
                  </a:cubicBezTo>
                  <a:cubicBezTo>
                    <a:pt x="20" y="5"/>
                    <a:pt x="19" y="4"/>
                    <a:pt x="19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613" name="Group 40612出自【趣你的PPT】(微信:qunideppt)：最优质的PPT资源库"/>
          <p:cNvGrpSpPr/>
          <p:nvPr/>
        </p:nvGrpSpPr>
        <p:grpSpPr>
          <a:xfrm>
            <a:off x="8638177" y="4539805"/>
            <a:ext cx="369185" cy="196234"/>
            <a:chOff x="8813801" y="1168400"/>
            <a:chExt cx="352425" cy="187325"/>
          </a:xfrm>
          <a:solidFill>
            <a:srgbClr val="32768B"/>
          </a:solidFill>
        </p:grpSpPr>
        <p:sp>
          <p:nvSpPr>
            <p:cNvPr id="404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13801" y="1250950"/>
              <a:ext cx="166688" cy="104775"/>
            </a:xfrm>
            <a:custGeom>
              <a:avLst/>
              <a:gdLst>
                <a:gd name="T0" fmla="*/ 7 w 8"/>
                <a:gd name="T1" fmla="*/ 3 h 5"/>
                <a:gd name="T2" fmla="*/ 5 w 8"/>
                <a:gd name="T3" fmla="*/ 2 h 5"/>
                <a:gd name="T4" fmla="*/ 2 w 8"/>
                <a:gd name="T5" fmla="*/ 3 h 5"/>
                <a:gd name="T6" fmla="*/ 0 w 8"/>
                <a:gd name="T7" fmla="*/ 2 h 5"/>
                <a:gd name="T8" fmla="*/ 2 w 8"/>
                <a:gd name="T9" fmla="*/ 1 h 5"/>
                <a:gd name="T10" fmla="*/ 2 w 8"/>
                <a:gd name="T11" fmla="*/ 2 h 5"/>
                <a:gd name="T12" fmla="*/ 2 w 8"/>
                <a:gd name="T13" fmla="*/ 2 h 5"/>
                <a:gd name="T14" fmla="*/ 2 w 8"/>
                <a:gd name="T15" fmla="*/ 2 h 5"/>
                <a:gd name="T16" fmla="*/ 2 w 8"/>
                <a:gd name="T17" fmla="*/ 1 h 5"/>
                <a:gd name="T18" fmla="*/ 0 w 8"/>
                <a:gd name="T19" fmla="*/ 1 h 5"/>
                <a:gd name="T20" fmla="*/ 0 w 8"/>
                <a:gd name="T21" fmla="*/ 3 h 5"/>
                <a:gd name="T22" fmla="*/ 4 w 8"/>
                <a:gd name="T23" fmla="*/ 4 h 5"/>
                <a:gd name="T24" fmla="*/ 4 w 8"/>
                <a:gd name="T25" fmla="*/ 4 h 5"/>
                <a:gd name="T26" fmla="*/ 4 w 8"/>
                <a:gd name="T27" fmla="*/ 5 h 5"/>
                <a:gd name="T28" fmla="*/ 5 w 8"/>
                <a:gd name="T29" fmla="*/ 4 h 5"/>
                <a:gd name="T30" fmla="*/ 5 w 8"/>
                <a:gd name="T31" fmla="*/ 4 h 5"/>
                <a:gd name="T32" fmla="*/ 5 w 8"/>
                <a:gd name="T33" fmla="*/ 5 h 5"/>
                <a:gd name="T34" fmla="*/ 6 w 8"/>
                <a:gd name="T35" fmla="*/ 5 h 5"/>
                <a:gd name="T36" fmla="*/ 6 w 8"/>
                <a:gd name="T37" fmla="*/ 4 h 5"/>
                <a:gd name="T38" fmla="*/ 6 w 8"/>
                <a:gd name="T39" fmla="*/ 5 h 5"/>
                <a:gd name="T40" fmla="*/ 7 w 8"/>
                <a:gd name="T41" fmla="*/ 5 h 5"/>
                <a:gd name="T42" fmla="*/ 7 w 8"/>
                <a:gd name="T43" fmla="*/ 4 h 5"/>
                <a:gd name="T44" fmla="*/ 7 w 8"/>
                <a:gd name="T45" fmla="*/ 5 h 5"/>
                <a:gd name="T46" fmla="*/ 8 w 8"/>
                <a:gd name="T47" fmla="*/ 3 h 5"/>
                <a:gd name="T48" fmla="*/ 7 w 8"/>
                <a:gd name="T49" fmla="*/ 2 h 5"/>
                <a:gd name="T50" fmla="*/ 7 w 8"/>
                <a:gd name="T5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" h="5">
                  <a:moveTo>
                    <a:pt x="7" y="3"/>
                  </a:moveTo>
                  <a:cubicBezTo>
                    <a:pt x="7" y="2"/>
                    <a:pt x="6" y="2"/>
                    <a:pt x="5" y="2"/>
                  </a:cubicBezTo>
                  <a:cubicBezTo>
                    <a:pt x="4" y="2"/>
                    <a:pt x="3" y="3"/>
                    <a:pt x="2" y="3"/>
                  </a:cubicBezTo>
                  <a:cubicBezTo>
                    <a:pt x="2" y="3"/>
                    <a:pt x="0" y="3"/>
                    <a:pt x="0" y="2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3" y="1"/>
                    <a:pt x="2" y="2"/>
                    <a:pt x="2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1" y="5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5"/>
                    <a:pt x="4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2"/>
                    <a:pt x="7" y="2"/>
                    <a:pt x="7" y="2"/>
                  </a:cubicBezTo>
                  <a:lnTo>
                    <a:pt x="7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80488" y="1250950"/>
              <a:ext cx="185738" cy="104775"/>
            </a:xfrm>
            <a:custGeom>
              <a:avLst/>
              <a:gdLst>
                <a:gd name="T0" fmla="*/ 1 w 9"/>
                <a:gd name="T1" fmla="*/ 3 h 5"/>
                <a:gd name="T2" fmla="*/ 4 w 9"/>
                <a:gd name="T3" fmla="*/ 2 h 5"/>
                <a:gd name="T4" fmla="*/ 7 w 9"/>
                <a:gd name="T5" fmla="*/ 3 h 5"/>
                <a:gd name="T6" fmla="*/ 8 w 9"/>
                <a:gd name="T7" fmla="*/ 2 h 5"/>
                <a:gd name="T8" fmla="*/ 7 w 9"/>
                <a:gd name="T9" fmla="*/ 1 h 5"/>
                <a:gd name="T10" fmla="*/ 7 w 9"/>
                <a:gd name="T11" fmla="*/ 2 h 5"/>
                <a:gd name="T12" fmla="*/ 7 w 9"/>
                <a:gd name="T13" fmla="*/ 2 h 5"/>
                <a:gd name="T14" fmla="*/ 7 w 9"/>
                <a:gd name="T15" fmla="*/ 2 h 5"/>
                <a:gd name="T16" fmla="*/ 6 w 9"/>
                <a:gd name="T17" fmla="*/ 1 h 5"/>
                <a:gd name="T18" fmla="*/ 8 w 9"/>
                <a:gd name="T19" fmla="*/ 1 h 5"/>
                <a:gd name="T20" fmla="*/ 8 w 9"/>
                <a:gd name="T21" fmla="*/ 3 h 5"/>
                <a:gd name="T22" fmla="*/ 4 w 9"/>
                <a:gd name="T23" fmla="*/ 4 h 5"/>
                <a:gd name="T24" fmla="*/ 4 w 9"/>
                <a:gd name="T25" fmla="*/ 4 h 5"/>
                <a:gd name="T26" fmla="*/ 5 w 9"/>
                <a:gd name="T27" fmla="*/ 5 h 5"/>
                <a:gd name="T28" fmla="*/ 4 w 9"/>
                <a:gd name="T29" fmla="*/ 4 h 5"/>
                <a:gd name="T30" fmla="*/ 3 w 9"/>
                <a:gd name="T31" fmla="*/ 4 h 5"/>
                <a:gd name="T32" fmla="*/ 4 w 9"/>
                <a:gd name="T33" fmla="*/ 5 h 5"/>
                <a:gd name="T34" fmla="*/ 3 w 9"/>
                <a:gd name="T35" fmla="*/ 5 h 5"/>
                <a:gd name="T36" fmla="*/ 2 w 9"/>
                <a:gd name="T37" fmla="*/ 4 h 5"/>
                <a:gd name="T38" fmla="*/ 3 w 9"/>
                <a:gd name="T39" fmla="*/ 5 h 5"/>
                <a:gd name="T40" fmla="*/ 2 w 9"/>
                <a:gd name="T41" fmla="*/ 5 h 5"/>
                <a:gd name="T42" fmla="*/ 1 w 9"/>
                <a:gd name="T43" fmla="*/ 4 h 5"/>
                <a:gd name="T44" fmla="*/ 2 w 9"/>
                <a:gd name="T45" fmla="*/ 5 h 5"/>
                <a:gd name="T46" fmla="*/ 1 w 9"/>
                <a:gd name="T47" fmla="*/ 3 h 5"/>
                <a:gd name="T48" fmla="*/ 2 w 9"/>
                <a:gd name="T49" fmla="*/ 2 h 5"/>
                <a:gd name="T50" fmla="*/ 1 w 9"/>
                <a:gd name="T5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" h="5">
                  <a:moveTo>
                    <a:pt x="1" y="3"/>
                  </a:moveTo>
                  <a:cubicBezTo>
                    <a:pt x="2" y="2"/>
                    <a:pt x="3" y="2"/>
                    <a:pt x="4" y="2"/>
                  </a:cubicBezTo>
                  <a:cubicBezTo>
                    <a:pt x="5" y="2"/>
                    <a:pt x="6" y="3"/>
                    <a:pt x="7" y="3"/>
                  </a:cubicBezTo>
                  <a:cubicBezTo>
                    <a:pt x="7" y="3"/>
                    <a:pt x="8" y="3"/>
                    <a:pt x="8" y="2"/>
                  </a:cubicBezTo>
                  <a:cubicBezTo>
                    <a:pt x="9" y="2"/>
                    <a:pt x="7" y="1"/>
                    <a:pt x="7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3"/>
                    <a:pt x="8" y="3"/>
                  </a:cubicBezTo>
                  <a:cubicBezTo>
                    <a:pt x="7" y="5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5" y="5"/>
                    <a:pt x="4" y="5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4" y="5"/>
                    <a:pt x="4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1" y="4"/>
                    <a:pt x="0" y="4"/>
                    <a:pt x="1" y="3"/>
                  </a:cubicBezTo>
                  <a:cubicBezTo>
                    <a:pt x="1" y="2"/>
                    <a:pt x="2" y="2"/>
                    <a:pt x="2" y="2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04313" y="1168400"/>
              <a:ext cx="20638" cy="20638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34438" y="1168400"/>
              <a:ext cx="20638" cy="2063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7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855076" y="1168400"/>
              <a:ext cx="249238" cy="103188"/>
            </a:xfrm>
            <a:custGeom>
              <a:avLst/>
              <a:gdLst>
                <a:gd name="T0" fmla="*/ 12 w 12"/>
                <a:gd name="T1" fmla="*/ 0 h 5"/>
                <a:gd name="T2" fmla="*/ 6 w 12"/>
                <a:gd name="T3" fmla="*/ 0 h 5"/>
                <a:gd name="T4" fmla="*/ 6 w 12"/>
                <a:gd name="T5" fmla="*/ 0 h 5"/>
                <a:gd name="T6" fmla="*/ 1 w 12"/>
                <a:gd name="T7" fmla="*/ 0 h 5"/>
                <a:gd name="T8" fmla="*/ 0 w 12"/>
                <a:gd name="T9" fmla="*/ 2 h 5"/>
                <a:gd name="T10" fmla="*/ 1 w 12"/>
                <a:gd name="T11" fmla="*/ 4 h 5"/>
                <a:gd name="T12" fmla="*/ 2 w 12"/>
                <a:gd name="T13" fmla="*/ 5 h 5"/>
                <a:gd name="T14" fmla="*/ 5 w 12"/>
                <a:gd name="T15" fmla="*/ 3 h 5"/>
                <a:gd name="T16" fmla="*/ 6 w 12"/>
                <a:gd name="T17" fmla="*/ 2 h 5"/>
                <a:gd name="T18" fmla="*/ 6 w 12"/>
                <a:gd name="T19" fmla="*/ 1 h 5"/>
                <a:gd name="T20" fmla="*/ 7 w 12"/>
                <a:gd name="T21" fmla="*/ 2 h 5"/>
                <a:gd name="T22" fmla="*/ 7 w 12"/>
                <a:gd name="T23" fmla="*/ 3 h 5"/>
                <a:gd name="T24" fmla="*/ 10 w 12"/>
                <a:gd name="T25" fmla="*/ 5 h 5"/>
                <a:gd name="T26" fmla="*/ 12 w 12"/>
                <a:gd name="T27" fmla="*/ 4 h 5"/>
                <a:gd name="T28" fmla="*/ 12 w 12"/>
                <a:gd name="T29" fmla="*/ 2 h 5"/>
                <a:gd name="T30" fmla="*/ 12 w 12"/>
                <a:gd name="T31" fmla="*/ 0 h 5"/>
                <a:gd name="T32" fmla="*/ 5 w 12"/>
                <a:gd name="T33" fmla="*/ 3 h 5"/>
                <a:gd name="T34" fmla="*/ 1 w 12"/>
                <a:gd name="T35" fmla="*/ 4 h 5"/>
                <a:gd name="T36" fmla="*/ 1 w 12"/>
                <a:gd name="T37" fmla="*/ 2 h 5"/>
                <a:gd name="T38" fmla="*/ 1 w 12"/>
                <a:gd name="T39" fmla="*/ 1 h 5"/>
                <a:gd name="T40" fmla="*/ 5 w 12"/>
                <a:gd name="T41" fmla="*/ 2 h 5"/>
                <a:gd name="T42" fmla="*/ 5 w 12"/>
                <a:gd name="T43" fmla="*/ 3 h 5"/>
                <a:gd name="T44" fmla="*/ 12 w 12"/>
                <a:gd name="T45" fmla="*/ 2 h 5"/>
                <a:gd name="T46" fmla="*/ 11 w 12"/>
                <a:gd name="T47" fmla="*/ 4 h 5"/>
                <a:gd name="T48" fmla="*/ 8 w 12"/>
                <a:gd name="T49" fmla="*/ 3 h 5"/>
                <a:gd name="T50" fmla="*/ 8 w 12"/>
                <a:gd name="T51" fmla="*/ 2 h 5"/>
                <a:gd name="T52" fmla="*/ 12 w 12"/>
                <a:gd name="T53" fmla="*/ 1 h 5"/>
                <a:gd name="T54" fmla="*/ 12 w 12"/>
                <a:gd name="T5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" h="5">
                  <a:moveTo>
                    <a:pt x="12" y="0"/>
                  </a:moveTo>
                  <a:cubicBezTo>
                    <a:pt x="11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3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3" y="5"/>
                    <a:pt x="5" y="4"/>
                    <a:pt x="5" y="3"/>
                  </a:cubicBezTo>
                  <a:cubicBezTo>
                    <a:pt x="6" y="3"/>
                    <a:pt x="5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8" y="4"/>
                    <a:pt x="9" y="5"/>
                    <a:pt x="10" y="5"/>
                  </a:cubicBezTo>
                  <a:cubicBezTo>
                    <a:pt x="11" y="5"/>
                    <a:pt x="12" y="4"/>
                    <a:pt x="12" y="4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1"/>
                    <a:pt x="12" y="0"/>
                    <a:pt x="12" y="0"/>
                  </a:cubicBezTo>
                  <a:close/>
                  <a:moveTo>
                    <a:pt x="5" y="3"/>
                  </a:moveTo>
                  <a:cubicBezTo>
                    <a:pt x="4" y="4"/>
                    <a:pt x="2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2" y="1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lose/>
                  <a:moveTo>
                    <a:pt x="12" y="2"/>
                  </a:moveTo>
                  <a:cubicBezTo>
                    <a:pt x="12" y="3"/>
                    <a:pt x="12" y="3"/>
                    <a:pt x="11" y="4"/>
                  </a:cubicBezTo>
                  <a:cubicBezTo>
                    <a:pt x="11" y="4"/>
                    <a:pt x="8" y="4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11" y="1"/>
                    <a:pt x="12" y="1"/>
                  </a:cubicBezTo>
                  <a:cubicBezTo>
                    <a:pt x="12" y="1"/>
                    <a:pt x="12" y="2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611" name="Group 40610出自【趣你的PPT】(微信:qunideppt)：最优质的PPT资源库"/>
          <p:cNvGrpSpPr/>
          <p:nvPr/>
        </p:nvGrpSpPr>
        <p:grpSpPr>
          <a:xfrm>
            <a:off x="10138225" y="4441688"/>
            <a:ext cx="390805" cy="392468"/>
            <a:chOff x="10369551" y="1042987"/>
            <a:chExt cx="373063" cy="374651"/>
          </a:xfrm>
          <a:solidFill>
            <a:srgbClr val="32768B"/>
          </a:solidFill>
        </p:grpSpPr>
        <p:sp>
          <p:nvSpPr>
            <p:cNvPr id="405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69551" y="1085850"/>
              <a:ext cx="373063" cy="331788"/>
            </a:xfrm>
            <a:custGeom>
              <a:avLst/>
              <a:gdLst>
                <a:gd name="T0" fmla="*/ 14 w 18"/>
                <a:gd name="T1" fmla="*/ 4 h 16"/>
                <a:gd name="T2" fmla="*/ 9 w 18"/>
                <a:gd name="T3" fmla="*/ 3 h 16"/>
                <a:gd name="T4" fmla="*/ 4 w 18"/>
                <a:gd name="T5" fmla="*/ 2 h 16"/>
                <a:gd name="T6" fmla="*/ 4 w 18"/>
                <a:gd name="T7" fmla="*/ 5 h 16"/>
                <a:gd name="T8" fmla="*/ 1 w 18"/>
                <a:gd name="T9" fmla="*/ 13 h 16"/>
                <a:gd name="T10" fmla="*/ 3 w 18"/>
                <a:gd name="T11" fmla="*/ 13 h 16"/>
                <a:gd name="T12" fmla="*/ 5 w 18"/>
                <a:gd name="T13" fmla="*/ 8 h 16"/>
                <a:gd name="T14" fmla="*/ 10 w 18"/>
                <a:gd name="T15" fmla="*/ 15 h 16"/>
                <a:gd name="T16" fmla="*/ 12 w 18"/>
                <a:gd name="T17" fmla="*/ 13 h 16"/>
                <a:gd name="T18" fmla="*/ 9 w 18"/>
                <a:gd name="T19" fmla="*/ 8 h 16"/>
                <a:gd name="T20" fmla="*/ 14 w 18"/>
                <a:gd name="T21" fmla="*/ 6 h 16"/>
                <a:gd name="T22" fmla="*/ 17 w 18"/>
                <a:gd name="T23" fmla="*/ 6 h 16"/>
                <a:gd name="T24" fmla="*/ 14 w 18"/>
                <a:gd name="T2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6">
                  <a:moveTo>
                    <a:pt x="14" y="4"/>
                  </a:moveTo>
                  <a:cubicBezTo>
                    <a:pt x="13" y="3"/>
                    <a:pt x="10" y="3"/>
                    <a:pt x="9" y="3"/>
                  </a:cubicBezTo>
                  <a:cubicBezTo>
                    <a:pt x="7" y="3"/>
                    <a:pt x="6" y="0"/>
                    <a:pt x="4" y="2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0" y="10"/>
                    <a:pt x="0" y="12"/>
                    <a:pt x="1" y="13"/>
                  </a:cubicBezTo>
                  <a:cubicBezTo>
                    <a:pt x="2" y="13"/>
                    <a:pt x="2" y="14"/>
                    <a:pt x="3" y="13"/>
                  </a:cubicBezTo>
                  <a:cubicBezTo>
                    <a:pt x="4" y="12"/>
                    <a:pt x="3" y="10"/>
                    <a:pt x="5" y="8"/>
                  </a:cubicBezTo>
                  <a:cubicBezTo>
                    <a:pt x="6" y="11"/>
                    <a:pt x="7" y="14"/>
                    <a:pt x="10" y="15"/>
                  </a:cubicBezTo>
                  <a:cubicBezTo>
                    <a:pt x="12" y="16"/>
                    <a:pt x="14" y="16"/>
                    <a:pt x="12" y="13"/>
                  </a:cubicBezTo>
                  <a:cubicBezTo>
                    <a:pt x="11" y="11"/>
                    <a:pt x="10" y="10"/>
                    <a:pt x="9" y="8"/>
                  </a:cubicBezTo>
                  <a:cubicBezTo>
                    <a:pt x="9" y="6"/>
                    <a:pt x="12" y="5"/>
                    <a:pt x="14" y="6"/>
                  </a:cubicBezTo>
                  <a:cubicBezTo>
                    <a:pt x="15" y="6"/>
                    <a:pt x="16" y="7"/>
                    <a:pt x="17" y="6"/>
                  </a:cubicBezTo>
                  <a:cubicBezTo>
                    <a:pt x="18" y="6"/>
                    <a:pt x="17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5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15601" y="1042987"/>
              <a:ext cx="61913" cy="84138"/>
            </a:xfrm>
            <a:custGeom>
              <a:avLst/>
              <a:gdLst>
                <a:gd name="T0" fmla="*/ 1 w 3"/>
                <a:gd name="T1" fmla="*/ 4 h 4"/>
                <a:gd name="T2" fmla="*/ 3 w 3"/>
                <a:gd name="T3" fmla="*/ 2 h 4"/>
                <a:gd name="T4" fmla="*/ 2 w 3"/>
                <a:gd name="T5" fmla="*/ 0 h 4"/>
                <a:gd name="T6" fmla="*/ 0 w 3"/>
                <a:gd name="T7" fmla="*/ 2 h 4"/>
                <a:gd name="T8" fmla="*/ 1 w 3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2" y="4"/>
                    <a:pt x="3" y="3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515" name="出自【趣你的PPT】(微信:qunideppt)：最优质的PPT资源库"/>
          <p:cNvSpPr>
            <a:spLocks/>
          </p:cNvSpPr>
          <p:nvPr/>
        </p:nvSpPr>
        <p:spPr bwMode="auto">
          <a:xfrm>
            <a:off x="7898963" y="4474949"/>
            <a:ext cx="325947" cy="325947"/>
          </a:xfrm>
          <a:custGeom>
            <a:avLst/>
            <a:gdLst>
              <a:gd name="T0" fmla="*/ 91 w 196"/>
              <a:gd name="T1" fmla="*/ 144 h 196"/>
              <a:gd name="T2" fmla="*/ 39 w 196"/>
              <a:gd name="T3" fmla="*/ 196 h 196"/>
              <a:gd name="T4" fmla="*/ 0 w 196"/>
              <a:gd name="T5" fmla="*/ 157 h 196"/>
              <a:gd name="T6" fmla="*/ 52 w 196"/>
              <a:gd name="T7" fmla="*/ 104 h 196"/>
              <a:gd name="T8" fmla="*/ 0 w 196"/>
              <a:gd name="T9" fmla="*/ 39 h 196"/>
              <a:gd name="T10" fmla="*/ 39 w 196"/>
              <a:gd name="T11" fmla="*/ 0 h 196"/>
              <a:gd name="T12" fmla="*/ 91 w 196"/>
              <a:gd name="T13" fmla="*/ 52 h 196"/>
              <a:gd name="T14" fmla="*/ 143 w 196"/>
              <a:gd name="T15" fmla="*/ 0 h 196"/>
              <a:gd name="T16" fmla="*/ 196 w 196"/>
              <a:gd name="T17" fmla="*/ 52 h 196"/>
              <a:gd name="T18" fmla="*/ 143 w 196"/>
              <a:gd name="T19" fmla="*/ 104 h 196"/>
              <a:gd name="T20" fmla="*/ 196 w 196"/>
              <a:gd name="T21" fmla="*/ 157 h 196"/>
              <a:gd name="T22" fmla="*/ 143 w 196"/>
              <a:gd name="T23" fmla="*/ 196 h 196"/>
              <a:gd name="T24" fmla="*/ 91 w 196"/>
              <a:gd name="T25" fmla="*/ 144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6" h="196">
                <a:moveTo>
                  <a:pt x="91" y="144"/>
                </a:moveTo>
                <a:lnTo>
                  <a:pt x="39" y="196"/>
                </a:lnTo>
                <a:lnTo>
                  <a:pt x="0" y="157"/>
                </a:lnTo>
                <a:lnTo>
                  <a:pt x="52" y="104"/>
                </a:lnTo>
                <a:lnTo>
                  <a:pt x="0" y="39"/>
                </a:lnTo>
                <a:lnTo>
                  <a:pt x="39" y="0"/>
                </a:lnTo>
                <a:lnTo>
                  <a:pt x="91" y="52"/>
                </a:lnTo>
                <a:lnTo>
                  <a:pt x="143" y="0"/>
                </a:lnTo>
                <a:lnTo>
                  <a:pt x="196" y="52"/>
                </a:lnTo>
                <a:lnTo>
                  <a:pt x="143" y="104"/>
                </a:lnTo>
                <a:lnTo>
                  <a:pt x="196" y="157"/>
                </a:lnTo>
                <a:lnTo>
                  <a:pt x="143" y="196"/>
                </a:lnTo>
                <a:lnTo>
                  <a:pt x="91" y="144"/>
                </a:ln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5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00224" y="4398451"/>
            <a:ext cx="477281" cy="478943"/>
          </a:xfrm>
          <a:custGeom>
            <a:avLst/>
            <a:gdLst>
              <a:gd name="T0" fmla="*/ 22 w 22"/>
              <a:gd name="T1" fmla="*/ 10 h 22"/>
              <a:gd name="T2" fmla="*/ 21 w 22"/>
              <a:gd name="T3" fmla="*/ 10 h 22"/>
              <a:gd name="T4" fmla="*/ 14 w 22"/>
              <a:gd name="T5" fmla="*/ 14 h 22"/>
              <a:gd name="T6" fmla="*/ 14 w 22"/>
              <a:gd name="T7" fmla="*/ 13 h 22"/>
              <a:gd name="T8" fmla="*/ 14 w 22"/>
              <a:gd name="T9" fmla="*/ 12 h 22"/>
              <a:gd name="T10" fmla="*/ 11 w 22"/>
              <a:gd name="T11" fmla="*/ 9 h 22"/>
              <a:gd name="T12" fmla="*/ 9 w 22"/>
              <a:gd name="T13" fmla="*/ 9 h 22"/>
              <a:gd name="T14" fmla="*/ 9 w 22"/>
              <a:gd name="T15" fmla="*/ 7 h 22"/>
              <a:gd name="T16" fmla="*/ 11 w 22"/>
              <a:gd name="T17" fmla="*/ 4 h 22"/>
              <a:gd name="T18" fmla="*/ 7 w 22"/>
              <a:gd name="T19" fmla="*/ 0 h 22"/>
              <a:gd name="T20" fmla="*/ 3 w 22"/>
              <a:gd name="T21" fmla="*/ 4 h 22"/>
              <a:gd name="T22" fmla="*/ 6 w 22"/>
              <a:gd name="T23" fmla="*/ 7 h 22"/>
              <a:gd name="T24" fmla="*/ 6 w 22"/>
              <a:gd name="T25" fmla="*/ 9 h 22"/>
              <a:gd name="T26" fmla="*/ 3 w 22"/>
              <a:gd name="T27" fmla="*/ 9 h 22"/>
              <a:gd name="T28" fmla="*/ 0 w 22"/>
              <a:gd name="T29" fmla="*/ 12 h 22"/>
              <a:gd name="T30" fmla="*/ 0 w 22"/>
              <a:gd name="T31" fmla="*/ 13 h 22"/>
              <a:gd name="T32" fmla="*/ 3 w 22"/>
              <a:gd name="T33" fmla="*/ 16 h 22"/>
              <a:gd name="T34" fmla="*/ 10 w 22"/>
              <a:gd name="T35" fmla="*/ 16 h 22"/>
              <a:gd name="T36" fmla="*/ 10 w 22"/>
              <a:gd name="T37" fmla="*/ 16 h 22"/>
              <a:gd name="T38" fmla="*/ 14 w 22"/>
              <a:gd name="T39" fmla="*/ 21 h 22"/>
              <a:gd name="T40" fmla="*/ 14 w 22"/>
              <a:gd name="T41" fmla="*/ 22 h 22"/>
              <a:gd name="T42" fmla="*/ 14 w 22"/>
              <a:gd name="T43" fmla="*/ 22 h 22"/>
              <a:gd name="T44" fmla="*/ 15 w 22"/>
              <a:gd name="T45" fmla="*/ 21 h 22"/>
              <a:gd name="T46" fmla="*/ 18 w 22"/>
              <a:gd name="T47" fmla="*/ 16 h 22"/>
              <a:gd name="T48" fmla="*/ 22 w 22"/>
              <a:gd name="T49" fmla="*/ 10 h 22"/>
              <a:gd name="T50" fmla="*/ 22 w 22"/>
              <a:gd name="T51" fmla="*/ 10 h 22"/>
              <a:gd name="T52" fmla="*/ 17 w 22"/>
              <a:gd name="T53" fmla="*/ 16 h 22"/>
              <a:gd name="T54" fmla="*/ 14 w 22"/>
              <a:gd name="T55" fmla="*/ 20 h 22"/>
              <a:gd name="T56" fmla="*/ 11 w 22"/>
              <a:gd name="T57" fmla="*/ 15 h 22"/>
              <a:gd name="T58" fmla="*/ 9 w 22"/>
              <a:gd name="T59" fmla="*/ 12 h 22"/>
              <a:gd name="T60" fmla="*/ 13 w 22"/>
              <a:gd name="T61" fmla="*/ 16 h 22"/>
              <a:gd name="T62" fmla="*/ 14 w 22"/>
              <a:gd name="T63" fmla="*/ 16 h 22"/>
              <a:gd name="T64" fmla="*/ 19 w 22"/>
              <a:gd name="T65" fmla="*/ 12 h 22"/>
              <a:gd name="T66" fmla="*/ 17 w 22"/>
              <a:gd name="T67" fmla="*/ 16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2" h="22">
                <a:moveTo>
                  <a:pt x="22" y="10"/>
                </a:moveTo>
                <a:cubicBezTo>
                  <a:pt x="22" y="10"/>
                  <a:pt x="21" y="9"/>
                  <a:pt x="21" y="10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4" y="13"/>
                  <a:pt x="14" y="13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0"/>
                  <a:pt x="13" y="9"/>
                  <a:pt x="11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7"/>
                  <a:pt x="9" y="7"/>
                  <a:pt x="9" y="7"/>
                </a:cubicBezTo>
                <a:cubicBezTo>
                  <a:pt x="10" y="7"/>
                  <a:pt x="11" y="5"/>
                  <a:pt x="11" y="4"/>
                </a:cubicBezTo>
                <a:cubicBezTo>
                  <a:pt x="11" y="1"/>
                  <a:pt x="10" y="0"/>
                  <a:pt x="7" y="0"/>
                </a:cubicBezTo>
                <a:cubicBezTo>
                  <a:pt x="5" y="0"/>
                  <a:pt x="3" y="1"/>
                  <a:pt x="3" y="4"/>
                </a:cubicBezTo>
                <a:cubicBezTo>
                  <a:pt x="3" y="5"/>
                  <a:pt x="4" y="7"/>
                  <a:pt x="6" y="7"/>
                </a:cubicBezTo>
                <a:cubicBezTo>
                  <a:pt x="6" y="9"/>
                  <a:pt x="6" y="9"/>
                  <a:pt x="6" y="9"/>
                </a:cubicBezTo>
                <a:cubicBezTo>
                  <a:pt x="3" y="9"/>
                  <a:pt x="3" y="9"/>
                  <a:pt x="3" y="9"/>
                </a:cubicBezTo>
                <a:cubicBezTo>
                  <a:pt x="2" y="9"/>
                  <a:pt x="0" y="10"/>
                  <a:pt x="0" y="1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5"/>
                  <a:pt x="2" y="16"/>
                  <a:pt x="3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10" y="16"/>
                  <a:pt x="10" y="16"/>
                </a:cubicBezTo>
                <a:cubicBezTo>
                  <a:pt x="11" y="18"/>
                  <a:pt x="13" y="21"/>
                  <a:pt x="14" y="21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4" y="22"/>
                  <a:pt x="15" y="21"/>
                </a:cubicBezTo>
                <a:cubicBezTo>
                  <a:pt x="15" y="21"/>
                  <a:pt x="16" y="18"/>
                  <a:pt x="18" y="16"/>
                </a:cubicBezTo>
                <a:cubicBezTo>
                  <a:pt x="19" y="15"/>
                  <a:pt x="22" y="11"/>
                  <a:pt x="22" y="10"/>
                </a:cubicBezTo>
                <a:cubicBezTo>
                  <a:pt x="22" y="10"/>
                  <a:pt x="22" y="10"/>
                  <a:pt x="22" y="10"/>
                </a:cubicBezTo>
                <a:close/>
                <a:moveTo>
                  <a:pt x="17" y="16"/>
                </a:moveTo>
                <a:cubicBezTo>
                  <a:pt x="16" y="17"/>
                  <a:pt x="15" y="19"/>
                  <a:pt x="14" y="20"/>
                </a:cubicBezTo>
                <a:cubicBezTo>
                  <a:pt x="13" y="19"/>
                  <a:pt x="11" y="17"/>
                  <a:pt x="11" y="15"/>
                </a:cubicBezTo>
                <a:cubicBezTo>
                  <a:pt x="10" y="15"/>
                  <a:pt x="10" y="13"/>
                  <a:pt x="9" y="12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6"/>
                  <a:pt x="14" y="16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3"/>
                  <a:pt x="17" y="15"/>
                  <a:pt x="17" y="16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14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90772" y="4452498"/>
            <a:ext cx="369185" cy="370849"/>
          </a:xfrm>
          <a:custGeom>
            <a:avLst/>
            <a:gdLst>
              <a:gd name="T0" fmla="*/ 13 w 17"/>
              <a:gd name="T1" fmla="*/ 17 h 17"/>
              <a:gd name="T2" fmla="*/ 13 w 17"/>
              <a:gd name="T3" fmla="*/ 17 h 17"/>
              <a:gd name="T4" fmla="*/ 8 w 17"/>
              <a:gd name="T5" fmla="*/ 14 h 17"/>
              <a:gd name="T6" fmla="*/ 4 w 17"/>
              <a:gd name="T7" fmla="*/ 17 h 17"/>
              <a:gd name="T8" fmla="*/ 3 w 17"/>
              <a:gd name="T9" fmla="*/ 16 h 17"/>
              <a:gd name="T10" fmla="*/ 3 w 17"/>
              <a:gd name="T11" fmla="*/ 16 h 17"/>
              <a:gd name="T12" fmla="*/ 3 w 17"/>
              <a:gd name="T13" fmla="*/ 11 h 17"/>
              <a:gd name="T14" fmla="*/ 0 w 17"/>
              <a:gd name="T15" fmla="*/ 7 h 17"/>
              <a:gd name="T16" fmla="*/ 0 w 17"/>
              <a:gd name="T17" fmla="*/ 6 h 17"/>
              <a:gd name="T18" fmla="*/ 0 w 17"/>
              <a:gd name="T19" fmla="*/ 6 h 17"/>
              <a:gd name="T20" fmla="*/ 5 w 17"/>
              <a:gd name="T21" fmla="*/ 5 h 17"/>
              <a:gd name="T22" fmla="*/ 8 w 17"/>
              <a:gd name="T23" fmla="*/ 1 h 17"/>
              <a:gd name="T24" fmla="*/ 8 w 17"/>
              <a:gd name="T25" fmla="*/ 0 h 17"/>
              <a:gd name="T26" fmla="*/ 8 w 17"/>
              <a:gd name="T27" fmla="*/ 0 h 17"/>
              <a:gd name="T28" fmla="*/ 9 w 17"/>
              <a:gd name="T29" fmla="*/ 1 h 17"/>
              <a:gd name="T30" fmla="*/ 11 w 17"/>
              <a:gd name="T31" fmla="*/ 5 h 17"/>
              <a:gd name="T32" fmla="*/ 16 w 17"/>
              <a:gd name="T33" fmla="*/ 6 h 17"/>
              <a:gd name="T34" fmla="*/ 17 w 17"/>
              <a:gd name="T35" fmla="*/ 6 h 17"/>
              <a:gd name="T36" fmla="*/ 17 w 17"/>
              <a:gd name="T37" fmla="*/ 7 h 17"/>
              <a:gd name="T38" fmla="*/ 13 w 17"/>
              <a:gd name="T39" fmla="*/ 11 h 17"/>
              <a:gd name="T40" fmla="*/ 14 w 17"/>
              <a:gd name="T41" fmla="*/ 16 h 17"/>
              <a:gd name="T42" fmla="*/ 13 w 17"/>
              <a:gd name="T43" fmla="*/ 17 h 17"/>
              <a:gd name="T44" fmla="*/ 13 w 17"/>
              <a:gd name="T45" fmla="*/ 17 h 17"/>
              <a:gd name="T46" fmla="*/ 8 w 17"/>
              <a:gd name="T47" fmla="*/ 13 h 17"/>
              <a:gd name="T48" fmla="*/ 9 w 17"/>
              <a:gd name="T49" fmla="*/ 13 h 17"/>
              <a:gd name="T50" fmla="*/ 12 w 17"/>
              <a:gd name="T51" fmla="*/ 15 h 17"/>
              <a:gd name="T52" fmla="*/ 11 w 17"/>
              <a:gd name="T53" fmla="*/ 11 h 17"/>
              <a:gd name="T54" fmla="*/ 12 w 17"/>
              <a:gd name="T55" fmla="*/ 10 h 17"/>
              <a:gd name="T56" fmla="*/ 14 w 17"/>
              <a:gd name="T57" fmla="*/ 7 h 17"/>
              <a:gd name="T58" fmla="*/ 11 w 17"/>
              <a:gd name="T59" fmla="*/ 7 h 17"/>
              <a:gd name="T60" fmla="*/ 10 w 17"/>
              <a:gd name="T61" fmla="*/ 6 h 17"/>
              <a:gd name="T62" fmla="*/ 8 w 17"/>
              <a:gd name="T63" fmla="*/ 3 h 17"/>
              <a:gd name="T64" fmla="*/ 6 w 17"/>
              <a:gd name="T65" fmla="*/ 6 h 17"/>
              <a:gd name="T66" fmla="*/ 6 w 17"/>
              <a:gd name="T67" fmla="*/ 7 h 17"/>
              <a:gd name="T68" fmla="*/ 2 w 17"/>
              <a:gd name="T69" fmla="*/ 7 h 17"/>
              <a:gd name="T70" fmla="*/ 5 w 17"/>
              <a:gd name="T71" fmla="*/ 10 h 17"/>
              <a:gd name="T72" fmla="*/ 5 w 17"/>
              <a:gd name="T73" fmla="*/ 11 h 17"/>
              <a:gd name="T74" fmla="*/ 4 w 17"/>
              <a:gd name="T75" fmla="*/ 15 h 17"/>
              <a:gd name="T76" fmla="*/ 8 w 17"/>
              <a:gd name="T77" fmla="*/ 13 h 17"/>
              <a:gd name="T78" fmla="*/ 8 w 17"/>
              <a:gd name="T79" fmla="*/ 13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" h="17">
                <a:moveTo>
                  <a:pt x="13" y="17"/>
                </a:moveTo>
                <a:cubicBezTo>
                  <a:pt x="13" y="17"/>
                  <a:pt x="13" y="17"/>
                  <a:pt x="13" y="17"/>
                </a:cubicBezTo>
                <a:cubicBezTo>
                  <a:pt x="8" y="14"/>
                  <a:pt x="8" y="14"/>
                  <a:pt x="8" y="14"/>
                </a:cubicBezTo>
                <a:cubicBezTo>
                  <a:pt x="4" y="17"/>
                  <a:pt x="4" y="17"/>
                  <a:pt x="4" y="17"/>
                </a:cubicBezTo>
                <a:cubicBezTo>
                  <a:pt x="3" y="17"/>
                  <a:pt x="3" y="17"/>
                  <a:pt x="3" y="16"/>
                </a:cubicBezTo>
                <a:cubicBezTo>
                  <a:pt x="3" y="16"/>
                  <a:pt x="3" y="16"/>
                  <a:pt x="3" y="16"/>
                </a:cubicBezTo>
                <a:cubicBezTo>
                  <a:pt x="3" y="11"/>
                  <a:pt x="3" y="11"/>
                  <a:pt x="3" y="11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5" y="5"/>
                  <a:pt x="5" y="5"/>
                  <a:pt x="5" y="5"/>
                </a:cubicBezTo>
                <a:cubicBezTo>
                  <a:pt x="8" y="1"/>
                  <a:pt x="8" y="1"/>
                  <a:pt x="8" y="1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9" y="0"/>
                  <a:pt x="9" y="1"/>
                </a:cubicBezTo>
                <a:cubicBezTo>
                  <a:pt x="11" y="5"/>
                  <a:pt x="11" y="5"/>
                  <a:pt x="11" y="5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6"/>
                  <a:pt x="17" y="6"/>
                  <a:pt x="17" y="6"/>
                </a:cubicBezTo>
                <a:cubicBezTo>
                  <a:pt x="17" y="7"/>
                  <a:pt x="17" y="7"/>
                  <a:pt x="17" y="7"/>
                </a:cubicBezTo>
                <a:cubicBezTo>
                  <a:pt x="13" y="11"/>
                  <a:pt x="13" y="11"/>
                  <a:pt x="13" y="11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16"/>
                  <a:pt x="14" y="16"/>
                  <a:pt x="13" y="17"/>
                </a:cubicBezTo>
                <a:cubicBezTo>
                  <a:pt x="13" y="17"/>
                  <a:pt x="13" y="17"/>
                  <a:pt x="13" y="17"/>
                </a:cubicBezTo>
                <a:close/>
                <a:moveTo>
                  <a:pt x="8" y="13"/>
                </a:moveTo>
                <a:cubicBezTo>
                  <a:pt x="8" y="13"/>
                  <a:pt x="8" y="13"/>
                  <a:pt x="9" y="13"/>
                </a:cubicBezTo>
                <a:cubicBezTo>
                  <a:pt x="12" y="15"/>
                  <a:pt x="12" y="15"/>
                  <a:pt x="12" y="15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0"/>
                  <a:pt x="11" y="10"/>
                  <a:pt x="12" y="10"/>
                </a:cubicBezTo>
                <a:cubicBezTo>
                  <a:pt x="14" y="7"/>
                  <a:pt x="14" y="7"/>
                  <a:pt x="14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0" y="7"/>
                  <a:pt x="10" y="6"/>
                  <a:pt x="10" y="6"/>
                </a:cubicBezTo>
                <a:cubicBezTo>
                  <a:pt x="8" y="3"/>
                  <a:pt x="8" y="3"/>
                  <a:pt x="8" y="3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7"/>
                  <a:pt x="6" y="7"/>
                </a:cubicBezTo>
                <a:cubicBezTo>
                  <a:pt x="2" y="7"/>
                  <a:pt x="2" y="7"/>
                  <a:pt x="2" y="7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0"/>
                  <a:pt x="5" y="10"/>
                  <a:pt x="5" y="11"/>
                </a:cubicBezTo>
                <a:cubicBezTo>
                  <a:pt x="4" y="15"/>
                  <a:pt x="4" y="15"/>
                  <a:pt x="4" y="15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14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72821" y="4398451"/>
            <a:ext cx="390805" cy="478943"/>
          </a:xfrm>
          <a:custGeom>
            <a:avLst/>
            <a:gdLst>
              <a:gd name="T0" fmla="*/ 13 w 18"/>
              <a:gd name="T1" fmla="*/ 11 h 22"/>
              <a:gd name="T2" fmla="*/ 13 w 18"/>
              <a:gd name="T3" fmla="*/ 10 h 22"/>
              <a:gd name="T4" fmla="*/ 16 w 18"/>
              <a:gd name="T5" fmla="*/ 7 h 22"/>
              <a:gd name="T6" fmla="*/ 17 w 18"/>
              <a:gd name="T7" fmla="*/ 6 h 22"/>
              <a:gd name="T8" fmla="*/ 16 w 18"/>
              <a:gd name="T9" fmla="*/ 6 h 22"/>
              <a:gd name="T10" fmla="*/ 11 w 18"/>
              <a:gd name="T11" fmla="*/ 5 h 22"/>
              <a:gd name="T12" fmla="*/ 9 w 18"/>
              <a:gd name="T13" fmla="*/ 1 h 22"/>
              <a:gd name="T14" fmla="*/ 8 w 18"/>
              <a:gd name="T15" fmla="*/ 0 h 22"/>
              <a:gd name="T16" fmla="*/ 8 w 18"/>
              <a:gd name="T17" fmla="*/ 1 h 22"/>
              <a:gd name="T18" fmla="*/ 6 w 18"/>
              <a:gd name="T19" fmla="*/ 5 h 22"/>
              <a:gd name="T20" fmla="*/ 1 w 18"/>
              <a:gd name="T21" fmla="*/ 5 h 22"/>
              <a:gd name="T22" fmla="*/ 0 w 18"/>
              <a:gd name="T23" fmla="*/ 6 h 22"/>
              <a:gd name="T24" fmla="*/ 0 w 18"/>
              <a:gd name="T25" fmla="*/ 7 h 22"/>
              <a:gd name="T26" fmla="*/ 4 w 18"/>
              <a:gd name="T27" fmla="*/ 10 h 22"/>
              <a:gd name="T28" fmla="*/ 3 w 18"/>
              <a:gd name="T29" fmla="*/ 14 h 22"/>
              <a:gd name="T30" fmla="*/ 3 w 18"/>
              <a:gd name="T31" fmla="*/ 15 h 22"/>
              <a:gd name="T32" fmla="*/ 4 w 18"/>
              <a:gd name="T33" fmla="*/ 15 h 22"/>
              <a:gd name="T34" fmla="*/ 7 w 18"/>
              <a:gd name="T35" fmla="*/ 13 h 22"/>
              <a:gd name="T36" fmla="*/ 7 w 18"/>
              <a:gd name="T37" fmla="*/ 22 h 22"/>
              <a:gd name="T38" fmla="*/ 9 w 18"/>
              <a:gd name="T39" fmla="*/ 20 h 22"/>
              <a:gd name="T40" fmla="*/ 12 w 18"/>
              <a:gd name="T41" fmla="*/ 22 h 22"/>
              <a:gd name="T42" fmla="*/ 12 w 18"/>
              <a:gd name="T43" fmla="*/ 16 h 22"/>
              <a:gd name="T44" fmla="*/ 15 w 18"/>
              <a:gd name="T45" fmla="*/ 20 h 22"/>
              <a:gd name="T46" fmla="*/ 15 w 18"/>
              <a:gd name="T47" fmla="*/ 17 h 22"/>
              <a:gd name="T48" fmla="*/ 18 w 18"/>
              <a:gd name="T49" fmla="*/ 17 h 22"/>
              <a:gd name="T50" fmla="*/ 13 w 18"/>
              <a:gd name="T51" fmla="*/ 11 h 22"/>
              <a:gd name="T52" fmla="*/ 5 w 18"/>
              <a:gd name="T53" fmla="*/ 9 h 22"/>
              <a:gd name="T54" fmla="*/ 2 w 18"/>
              <a:gd name="T55" fmla="*/ 7 h 22"/>
              <a:gd name="T56" fmla="*/ 6 w 18"/>
              <a:gd name="T57" fmla="*/ 6 h 22"/>
              <a:gd name="T58" fmla="*/ 7 w 18"/>
              <a:gd name="T59" fmla="*/ 6 h 22"/>
              <a:gd name="T60" fmla="*/ 8 w 18"/>
              <a:gd name="T61" fmla="*/ 3 h 22"/>
              <a:gd name="T62" fmla="*/ 10 w 18"/>
              <a:gd name="T63" fmla="*/ 6 h 22"/>
              <a:gd name="T64" fmla="*/ 11 w 18"/>
              <a:gd name="T65" fmla="*/ 6 h 22"/>
              <a:gd name="T66" fmla="*/ 14 w 18"/>
              <a:gd name="T67" fmla="*/ 7 h 22"/>
              <a:gd name="T68" fmla="*/ 12 w 18"/>
              <a:gd name="T69" fmla="*/ 9 h 22"/>
              <a:gd name="T70" fmla="*/ 11 w 18"/>
              <a:gd name="T71" fmla="*/ 10 h 22"/>
              <a:gd name="T72" fmla="*/ 12 w 18"/>
              <a:gd name="T73" fmla="*/ 13 h 22"/>
              <a:gd name="T74" fmla="*/ 9 w 18"/>
              <a:gd name="T75" fmla="*/ 12 h 22"/>
              <a:gd name="T76" fmla="*/ 8 w 18"/>
              <a:gd name="T77" fmla="*/ 12 h 22"/>
              <a:gd name="T78" fmla="*/ 8 w 18"/>
              <a:gd name="T79" fmla="*/ 12 h 22"/>
              <a:gd name="T80" fmla="*/ 5 w 18"/>
              <a:gd name="T81" fmla="*/ 13 h 22"/>
              <a:gd name="T82" fmla="*/ 5 w 18"/>
              <a:gd name="T83" fmla="*/ 10 h 22"/>
              <a:gd name="T84" fmla="*/ 5 w 18"/>
              <a:gd name="T85" fmla="*/ 9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" h="22">
                <a:moveTo>
                  <a:pt x="13" y="11"/>
                </a:moveTo>
                <a:cubicBezTo>
                  <a:pt x="13" y="10"/>
                  <a:pt x="13" y="10"/>
                  <a:pt x="13" y="10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6"/>
                  <a:pt x="16" y="6"/>
                  <a:pt x="16" y="6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1"/>
                  <a:pt x="9" y="1"/>
                  <a:pt x="9" y="1"/>
                </a:cubicBezTo>
                <a:cubicBezTo>
                  <a:pt x="9" y="0"/>
                  <a:pt x="9" y="0"/>
                  <a:pt x="8" y="0"/>
                </a:cubicBezTo>
                <a:cubicBezTo>
                  <a:pt x="8" y="0"/>
                  <a:pt x="8" y="0"/>
                  <a:pt x="8" y="1"/>
                </a:cubicBezTo>
                <a:cubicBezTo>
                  <a:pt x="6" y="5"/>
                  <a:pt x="6" y="5"/>
                  <a:pt x="6" y="5"/>
                </a:cubicBezTo>
                <a:cubicBezTo>
                  <a:pt x="1" y="5"/>
                  <a:pt x="1" y="5"/>
                  <a:pt x="1" y="5"/>
                </a:cubicBezTo>
                <a:cubicBezTo>
                  <a:pt x="0" y="5"/>
                  <a:pt x="0" y="6"/>
                  <a:pt x="0" y="6"/>
                </a:cubicBezTo>
                <a:cubicBezTo>
                  <a:pt x="0" y="6"/>
                  <a:pt x="0" y="6"/>
                  <a:pt x="0" y="7"/>
                </a:cubicBezTo>
                <a:cubicBezTo>
                  <a:pt x="4" y="10"/>
                  <a:pt x="4" y="10"/>
                  <a:pt x="4" y="10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15"/>
                  <a:pt x="4" y="15"/>
                  <a:pt x="4" y="1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22"/>
                  <a:pt x="7" y="22"/>
                  <a:pt x="7" y="22"/>
                </a:cubicBezTo>
                <a:cubicBezTo>
                  <a:pt x="9" y="20"/>
                  <a:pt x="9" y="20"/>
                  <a:pt x="9" y="20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16"/>
                  <a:pt x="12" y="16"/>
                  <a:pt x="12" y="16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17"/>
                  <a:pt x="15" y="17"/>
                  <a:pt x="15" y="17"/>
                </a:cubicBezTo>
                <a:cubicBezTo>
                  <a:pt x="18" y="17"/>
                  <a:pt x="18" y="17"/>
                  <a:pt x="18" y="17"/>
                </a:cubicBezTo>
                <a:lnTo>
                  <a:pt x="13" y="11"/>
                </a:lnTo>
                <a:close/>
                <a:moveTo>
                  <a:pt x="5" y="9"/>
                </a:moveTo>
                <a:cubicBezTo>
                  <a:pt x="2" y="7"/>
                  <a:pt x="2" y="7"/>
                  <a:pt x="2" y="7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7" y="6"/>
                  <a:pt x="7" y="6"/>
                </a:cubicBezTo>
                <a:cubicBezTo>
                  <a:pt x="8" y="3"/>
                  <a:pt x="8" y="3"/>
                  <a:pt x="8" y="3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6"/>
                  <a:pt x="10" y="6"/>
                  <a:pt x="11" y="6"/>
                </a:cubicBezTo>
                <a:cubicBezTo>
                  <a:pt x="14" y="7"/>
                  <a:pt x="14" y="7"/>
                  <a:pt x="14" y="7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9"/>
                  <a:pt x="11" y="10"/>
                  <a:pt x="11" y="10"/>
                </a:cubicBezTo>
                <a:cubicBezTo>
                  <a:pt x="12" y="13"/>
                  <a:pt x="12" y="13"/>
                  <a:pt x="12" y="13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8" y="12"/>
                  <a:pt x="8" y="12"/>
                </a:cubicBezTo>
                <a:cubicBezTo>
                  <a:pt x="8" y="12"/>
                  <a:pt x="8" y="12"/>
                  <a:pt x="8" y="12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9"/>
                  <a:pt x="5" y="9"/>
                  <a:pt x="5" y="9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158" name="出自【趣你的PPT】(微信:qunideppt)：最优质的PPT资源库"/>
          <p:cNvSpPr>
            <a:spLocks/>
          </p:cNvSpPr>
          <p:nvPr/>
        </p:nvSpPr>
        <p:spPr bwMode="auto">
          <a:xfrm>
            <a:off x="2376893" y="4441689"/>
            <a:ext cx="239472" cy="392467"/>
          </a:xfrm>
          <a:custGeom>
            <a:avLst/>
            <a:gdLst>
              <a:gd name="T0" fmla="*/ 11 w 11"/>
              <a:gd name="T1" fmla="*/ 3 h 18"/>
              <a:gd name="T2" fmla="*/ 9 w 11"/>
              <a:gd name="T3" fmla="*/ 0 h 18"/>
              <a:gd name="T4" fmla="*/ 6 w 11"/>
              <a:gd name="T5" fmla="*/ 1 h 18"/>
              <a:gd name="T6" fmla="*/ 3 w 11"/>
              <a:gd name="T7" fmla="*/ 0 h 18"/>
              <a:gd name="T8" fmla="*/ 0 w 11"/>
              <a:gd name="T9" fmla="*/ 3 h 18"/>
              <a:gd name="T10" fmla="*/ 3 w 11"/>
              <a:gd name="T11" fmla="*/ 17 h 18"/>
              <a:gd name="T12" fmla="*/ 4 w 11"/>
              <a:gd name="T13" fmla="*/ 18 h 18"/>
              <a:gd name="T14" fmla="*/ 4 w 11"/>
              <a:gd name="T15" fmla="*/ 17 h 18"/>
              <a:gd name="T16" fmla="*/ 6 w 11"/>
              <a:gd name="T17" fmla="*/ 11 h 18"/>
              <a:gd name="T18" fmla="*/ 8 w 11"/>
              <a:gd name="T19" fmla="*/ 17 h 18"/>
              <a:gd name="T20" fmla="*/ 8 w 11"/>
              <a:gd name="T21" fmla="*/ 18 h 18"/>
              <a:gd name="T22" fmla="*/ 9 w 11"/>
              <a:gd name="T23" fmla="*/ 16 h 18"/>
              <a:gd name="T24" fmla="*/ 11 w 11"/>
              <a:gd name="T25" fmla="*/ 12 h 18"/>
              <a:gd name="T26" fmla="*/ 11 w 11"/>
              <a:gd name="T27" fmla="*/ 9 h 18"/>
              <a:gd name="T28" fmla="*/ 11 w 11"/>
              <a:gd name="T29" fmla="*/ 3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" h="18">
                <a:moveTo>
                  <a:pt x="11" y="3"/>
                </a:moveTo>
                <a:cubicBezTo>
                  <a:pt x="11" y="1"/>
                  <a:pt x="10" y="0"/>
                  <a:pt x="9" y="0"/>
                </a:cubicBezTo>
                <a:cubicBezTo>
                  <a:pt x="6" y="1"/>
                  <a:pt x="6" y="1"/>
                  <a:pt x="6" y="1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1"/>
                  <a:pt x="0" y="3"/>
                </a:cubicBezTo>
                <a:cubicBezTo>
                  <a:pt x="0" y="7"/>
                  <a:pt x="0" y="14"/>
                  <a:pt x="3" y="17"/>
                </a:cubicBezTo>
                <a:cubicBezTo>
                  <a:pt x="3" y="18"/>
                  <a:pt x="4" y="18"/>
                  <a:pt x="4" y="18"/>
                </a:cubicBezTo>
                <a:cubicBezTo>
                  <a:pt x="4" y="18"/>
                  <a:pt x="4" y="18"/>
                  <a:pt x="4" y="17"/>
                </a:cubicBezTo>
                <a:cubicBezTo>
                  <a:pt x="4" y="14"/>
                  <a:pt x="4" y="11"/>
                  <a:pt x="6" y="11"/>
                </a:cubicBezTo>
                <a:cubicBezTo>
                  <a:pt x="7" y="11"/>
                  <a:pt x="8" y="14"/>
                  <a:pt x="8" y="17"/>
                </a:cubicBezTo>
                <a:cubicBezTo>
                  <a:pt x="8" y="18"/>
                  <a:pt x="8" y="18"/>
                  <a:pt x="8" y="18"/>
                </a:cubicBezTo>
                <a:cubicBezTo>
                  <a:pt x="8" y="18"/>
                  <a:pt x="9" y="17"/>
                  <a:pt x="9" y="16"/>
                </a:cubicBezTo>
                <a:cubicBezTo>
                  <a:pt x="10" y="15"/>
                  <a:pt x="10" y="14"/>
                  <a:pt x="11" y="12"/>
                </a:cubicBezTo>
                <a:cubicBezTo>
                  <a:pt x="11" y="11"/>
                  <a:pt x="11" y="10"/>
                  <a:pt x="11" y="9"/>
                </a:cubicBezTo>
                <a:cubicBezTo>
                  <a:pt x="11" y="8"/>
                  <a:pt x="11" y="4"/>
                  <a:pt x="11" y="3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615" name="Group 40614出自【趣你的PPT】(微信:qunideppt)：最优质的PPT资源库"/>
          <p:cNvGrpSpPr/>
          <p:nvPr/>
        </p:nvGrpSpPr>
        <p:grpSpPr>
          <a:xfrm>
            <a:off x="6312438" y="4496567"/>
            <a:ext cx="282710" cy="282710"/>
            <a:chOff x="6532563" y="1106487"/>
            <a:chExt cx="269875" cy="269875"/>
          </a:xfrm>
          <a:solidFill>
            <a:srgbClr val="32768B"/>
          </a:solidFill>
        </p:grpSpPr>
        <p:sp>
          <p:nvSpPr>
            <p:cNvPr id="402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15113" y="1168400"/>
              <a:ext cx="123825" cy="1460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32563" y="1106487"/>
              <a:ext cx="269875" cy="269875"/>
            </a:xfrm>
            <a:custGeom>
              <a:avLst/>
              <a:gdLst>
                <a:gd name="T0" fmla="*/ 7 w 13"/>
                <a:gd name="T1" fmla="*/ 0 h 13"/>
                <a:gd name="T2" fmla="*/ 0 w 13"/>
                <a:gd name="T3" fmla="*/ 7 h 13"/>
                <a:gd name="T4" fmla="*/ 7 w 13"/>
                <a:gd name="T5" fmla="*/ 13 h 13"/>
                <a:gd name="T6" fmla="*/ 13 w 13"/>
                <a:gd name="T7" fmla="*/ 7 h 13"/>
                <a:gd name="T8" fmla="*/ 7 w 13"/>
                <a:gd name="T9" fmla="*/ 0 h 13"/>
                <a:gd name="T10" fmla="*/ 7 w 13"/>
                <a:gd name="T11" fmla="*/ 12 h 13"/>
                <a:gd name="T12" fmla="*/ 1 w 13"/>
                <a:gd name="T13" fmla="*/ 7 h 13"/>
                <a:gd name="T14" fmla="*/ 7 w 13"/>
                <a:gd name="T15" fmla="*/ 1 h 13"/>
                <a:gd name="T16" fmla="*/ 12 w 13"/>
                <a:gd name="T17" fmla="*/ 7 h 13"/>
                <a:gd name="T18" fmla="*/ 7 w 13"/>
                <a:gd name="T1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3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0" y="13"/>
                    <a:pt x="13" y="10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  <a:moveTo>
                    <a:pt x="7" y="12"/>
                  </a:moveTo>
                  <a:cubicBezTo>
                    <a:pt x="3" y="12"/>
                    <a:pt x="1" y="10"/>
                    <a:pt x="1" y="7"/>
                  </a:cubicBezTo>
                  <a:cubicBezTo>
                    <a:pt x="1" y="3"/>
                    <a:pt x="3" y="1"/>
                    <a:pt x="7" y="1"/>
                  </a:cubicBezTo>
                  <a:cubicBezTo>
                    <a:pt x="10" y="1"/>
                    <a:pt x="12" y="3"/>
                    <a:pt x="12" y="7"/>
                  </a:cubicBezTo>
                  <a:cubicBezTo>
                    <a:pt x="12" y="10"/>
                    <a:pt x="10" y="12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612" name="Group 40611出自【趣你的PPT】(微信:qunideppt)：最优质的PPT资源库"/>
          <p:cNvGrpSpPr/>
          <p:nvPr/>
        </p:nvGrpSpPr>
        <p:grpSpPr>
          <a:xfrm>
            <a:off x="9420629" y="4464139"/>
            <a:ext cx="304329" cy="347566"/>
            <a:chOff x="9623426" y="1085850"/>
            <a:chExt cx="290513" cy="331787"/>
          </a:xfrm>
          <a:solidFill>
            <a:srgbClr val="32768B"/>
          </a:solidFill>
        </p:grpSpPr>
        <p:sp>
          <p:nvSpPr>
            <p:cNvPr id="402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44063" y="1085850"/>
              <a:ext cx="207963" cy="206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623426" y="1106487"/>
              <a:ext cx="290513" cy="311150"/>
            </a:xfrm>
            <a:custGeom>
              <a:avLst/>
              <a:gdLst>
                <a:gd name="T0" fmla="*/ 11 w 14"/>
                <a:gd name="T1" fmla="*/ 2 h 15"/>
                <a:gd name="T2" fmla="*/ 11 w 14"/>
                <a:gd name="T3" fmla="*/ 0 h 15"/>
                <a:gd name="T4" fmla="*/ 6 w 14"/>
                <a:gd name="T5" fmla="*/ 1 h 15"/>
                <a:gd name="T6" fmla="*/ 0 w 14"/>
                <a:gd name="T7" fmla="*/ 0 h 15"/>
                <a:gd name="T8" fmla="*/ 1 w 14"/>
                <a:gd name="T9" fmla="*/ 13 h 15"/>
                <a:gd name="T10" fmla="*/ 8 w 14"/>
                <a:gd name="T11" fmla="*/ 15 h 15"/>
                <a:gd name="T12" fmla="*/ 11 w 14"/>
                <a:gd name="T13" fmla="*/ 11 h 15"/>
                <a:gd name="T14" fmla="*/ 13 w 14"/>
                <a:gd name="T15" fmla="*/ 9 h 15"/>
                <a:gd name="T16" fmla="*/ 11 w 14"/>
                <a:gd name="T17" fmla="*/ 2 h 15"/>
                <a:gd name="T18" fmla="*/ 9 w 14"/>
                <a:gd name="T19" fmla="*/ 8 h 15"/>
                <a:gd name="T20" fmla="*/ 9 w 14"/>
                <a:gd name="T21" fmla="*/ 9 h 15"/>
                <a:gd name="T22" fmla="*/ 8 w 14"/>
                <a:gd name="T23" fmla="*/ 9 h 15"/>
                <a:gd name="T24" fmla="*/ 7 w 14"/>
                <a:gd name="T25" fmla="*/ 10 h 15"/>
                <a:gd name="T26" fmla="*/ 6 w 14"/>
                <a:gd name="T27" fmla="*/ 10 h 15"/>
                <a:gd name="T28" fmla="*/ 5 w 14"/>
                <a:gd name="T29" fmla="*/ 10 h 15"/>
                <a:gd name="T30" fmla="*/ 4 w 14"/>
                <a:gd name="T31" fmla="*/ 10 h 15"/>
                <a:gd name="T32" fmla="*/ 4 w 14"/>
                <a:gd name="T33" fmla="*/ 10 h 15"/>
                <a:gd name="T34" fmla="*/ 3 w 14"/>
                <a:gd name="T35" fmla="*/ 9 h 15"/>
                <a:gd name="T36" fmla="*/ 3 w 14"/>
                <a:gd name="T37" fmla="*/ 8 h 15"/>
                <a:gd name="T38" fmla="*/ 2 w 14"/>
                <a:gd name="T39" fmla="*/ 7 h 15"/>
                <a:gd name="T40" fmla="*/ 2 w 14"/>
                <a:gd name="T41" fmla="*/ 6 h 15"/>
                <a:gd name="T42" fmla="*/ 3 w 14"/>
                <a:gd name="T43" fmla="*/ 5 h 15"/>
                <a:gd name="T44" fmla="*/ 3 w 14"/>
                <a:gd name="T45" fmla="*/ 4 h 15"/>
                <a:gd name="T46" fmla="*/ 4 w 14"/>
                <a:gd name="T47" fmla="*/ 4 h 15"/>
                <a:gd name="T48" fmla="*/ 5 w 14"/>
                <a:gd name="T49" fmla="*/ 4 h 15"/>
                <a:gd name="T50" fmla="*/ 6 w 14"/>
                <a:gd name="T51" fmla="*/ 3 h 15"/>
                <a:gd name="T52" fmla="*/ 7 w 14"/>
                <a:gd name="T53" fmla="*/ 4 h 15"/>
                <a:gd name="T54" fmla="*/ 8 w 14"/>
                <a:gd name="T55" fmla="*/ 4 h 15"/>
                <a:gd name="T56" fmla="*/ 8 w 14"/>
                <a:gd name="T57" fmla="*/ 5 h 15"/>
                <a:gd name="T58" fmla="*/ 9 w 14"/>
                <a:gd name="T59" fmla="*/ 6 h 15"/>
                <a:gd name="T60" fmla="*/ 9 w 14"/>
                <a:gd name="T61" fmla="*/ 7 h 15"/>
                <a:gd name="T62" fmla="*/ 12 w 14"/>
                <a:gd name="T63" fmla="*/ 8 h 15"/>
                <a:gd name="T64" fmla="*/ 11 w 14"/>
                <a:gd name="T65" fmla="*/ 10 h 15"/>
                <a:gd name="T66" fmla="*/ 11 w 14"/>
                <a:gd name="T67" fmla="*/ 3 h 15"/>
                <a:gd name="T68" fmla="*/ 12 w 14"/>
                <a:gd name="T6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" h="15">
                  <a:moveTo>
                    <a:pt x="11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9" y="1"/>
                    <a:pt x="6" y="1"/>
                  </a:cubicBezTo>
                  <a:cubicBezTo>
                    <a:pt x="2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2" y="15"/>
                    <a:pt x="3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3" y="10"/>
                    <a:pt x="13" y="9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3"/>
                    <a:pt x="13" y="2"/>
                    <a:pt x="11" y="2"/>
                  </a:cubicBezTo>
                  <a:close/>
                  <a:moveTo>
                    <a:pt x="9" y="7"/>
                  </a:moveTo>
                  <a:cubicBezTo>
                    <a:pt x="9" y="7"/>
                    <a:pt x="9" y="7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8"/>
                    <a:pt x="9" y="9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0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6"/>
                    <a:pt x="2" y="6"/>
                    <a:pt x="3" y="6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6" y="4"/>
                    <a:pt x="6" y="3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9" y="5"/>
                    <a:pt x="9" y="5"/>
                  </a:cubicBezTo>
                  <a:cubicBezTo>
                    <a:pt x="8" y="5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lose/>
                  <a:moveTo>
                    <a:pt x="12" y="8"/>
                  </a:moveTo>
                  <a:cubicBezTo>
                    <a:pt x="12" y="9"/>
                    <a:pt x="12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3" y="4"/>
                    <a:pt x="13" y="5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28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73224" y="4409260"/>
            <a:ext cx="325947" cy="457325"/>
          </a:xfrm>
          <a:custGeom>
            <a:avLst/>
            <a:gdLst>
              <a:gd name="T0" fmla="*/ 14 w 15"/>
              <a:gd name="T1" fmla="*/ 0 h 21"/>
              <a:gd name="T2" fmla="*/ 2 w 15"/>
              <a:gd name="T3" fmla="*/ 0 h 21"/>
              <a:gd name="T4" fmla="*/ 0 w 15"/>
              <a:gd name="T5" fmla="*/ 1 h 21"/>
              <a:gd name="T6" fmla="*/ 0 w 15"/>
              <a:gd name="T7" fmla="*/ 14 h 21"/>
              <a:gd name="T8" fmla="*/ 2 w 15"/>
              <a:gd name="T9" fmla="*/ 15 h 21"/>
              <a:gd name="T10" fmla="*/ 5 w 15"/>
              <a:gd name="T11" fmla="*/ 15 h 21"/>
              <a:gd name="T12" fmla="*/ 3 w 15"/>
              <a:gd name="T13" fmla="*/ 21 h 21"/>
              <a:gd name="T14" fmla="*/ 10 w 15"/>
              <a:gd name="T15" fmla="*/ 15 h 21"/>
              <a:gd name="T16" fmla="*/ 14 w 15"/>
              <a:gd name="T17" fmla="*/ 15 h 21"/>
              <a:gd name="T18" fmla="*/ 15 w 15"/>
              <a:gd name="T19" fmla="*/ 14 h 21"/>
              <a:gd name="T20" fmla="*/ 15 w 15"/>
              <a:gd name="T21" fmla="*/ 1 h 21"/>
              <a:gd name="T22" fmla="*/ 14 w 15"/>
              <a:gd name="T23" fmla="*/ 0 h 21"/>
              <a:gd name="T24" fmla="*/ 6 w 15"/>
              <a:gd name="T25" fmla="*/ 13 h 21"/>
              <a:gd name="T26" fmla="*/ 5 w 15"/>
              <a:gd name="T27" fmla="*/ 12 h 21"/>
              <a:gd name="T28" fmla="*/ 6 w 15"/>
              <a:gd name="T29" fmla="*/ 10 h 21"/>
              <a:gd name="T30" fmla="*/ 7 w 15"/>
              <a:gd name="T31" fmla="*/ 12 h 21"/>
              <a:gd name="T32" fmla="*/ 6 w 15"/>
              <a:gd name="T33" fmla="*/ 13 h 21"/>
              <a:gd name="T34" fmla="*/ 8 w 15"/>
              <a:gd name="T35" fmla="*/ 7 h 21"/>
              <a:gd name="T36" fmla="*/ 7 w 15"/>
              <a:gd name="T37" fmla="*/ 9 h 21"/>
              <a:gd name="T38" fmla="*/ 5 w 15"/>
              <a:gd name="T39" fmla="*/ 8 h 21"/>
              <a:gd name="T40" fmla="*/ 7 w 15"/>
              <a:gd name="T41" fmla="*/ 5 h 21"/>
              <a:gd name="T42" fmla="*/ 6 w 15"/>
              <a:gd name="T43" fmla="*/ 4 h 21"/>
              <a:gd name="T44" fmla="*/ 4 w 15"/>
              <a:gd name="T45" fmla="*/ 4 h 21"/>
              <a:gd name="T46" fmla="*/ 3 w 15"/>
              <a:gd name="T47" fmla="*/ 3 h 21"/>
              <a:gd name="T48" fmla="*/ 6 w 15"/>
              <a:gd name="T49" fmla="*/ 2 h 21"/>
              <a:gd name="T50" fmla="*/ 9 w 15"/>
              <a:gd name="T51" fmla="*/ 5 h 21"/>
              <a:gd name="T52" fmla="*/ 8 w 15"/>
              <a:gd name="T53" fmla="*/ 7 h 21"/>
              <a:gd name="T54" fmla="*/ 10 w 15"/>
              <a:gd name="T55" fmla="*/ 3 h 21"/>
              <a:gd name="T56" fmla="*/ 11 w 15"/>
              <a:gd name="T57" fmla="*/ 2 h 21"/>
              <a:gd name="T58" fmla="*/ 11 w 15"/>
              <a:gd name="T59" fmla="*/ 2 h 21"/>
              <a:gd name="T60" fmla="*/ 12 w 15"/>
              <a:gd name="T61" fmla="*/ 3 h 21"/>
              <a:gd name="T62" fmla="*/ 12 w 15"/>
              <a:gd name="T63" fmla="*/ 9 h 21"/>
              <a:gd name="T64" fmla="*/ 11 w 15"/>
              <a:gd name="T65" fmla="*/ 10 h 21"/>
              <a:gd name="T66" fmla="*/ 11 w 15"/>
              <a:gd name="T67" fmla="*/ 10 h 21"/>
              <a:gd name="T68" fmla="*/ 10 w 15"/>
              <a:gd name="T69" fmla="*/ 9 h 21"/>
              <a:gd name="T70" fmla="*/ 10 w 15"/>
              <a:gd name="T71" fmla="*/ 3 h 21"/>
              <a:gd name="T72" fmla="*/ 11 w 15"/>
              <a:gd name="T73" fmla="*/ 13 h 21"/>
              <a:gd name="T74" fmla="*/ 10 w 15"/>
              <a:gd name="T75" fmla="*/ 11 h 21"/>
              <a:gd name="T76" fmla="*/ 11 w 15"/>
              <a:gd name="T77" fmla="*/ 10 h 21"/>
              <a:gd name="T78" fmla="*/ 12 w 15"/>
              <a:gd name="T79" fmla="*/ 11 h 21"/>
              <a:gd name="T80" fmla="*/ 11 w 15"/>
              <a:gd name="T81" fmla="*/ 13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" h="21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5"/>
                  <a:pt x="1" y="15"/>
                  <a:pt x="2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3" y="21"/>
                  <a:pt x="3" y="21"/>
                  <a:pt x="3" y="21"/>
                </a:cubicBezTo>
                <a:cubicBezTo>
                  <a:pt x="10" y="15"/>
                  <a:pt x="10" y="15"/>
                  <a:pt x="10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5" y="15"/>
                  <a:pt x="15" y="15"/>
                  <a:pt x="15" y="14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0"/>
                  <a:pt x="15" y="0"/>
                  <a:pt x="14" y="0"/>
                </a:cubicBezTo>
                <a:close/>
                <a:moveTo>
                  <a:pt x="6" y="13"/>
                </a:moveTo>
                <a:cubicBezTo>
                  <a:pt x="5" y="13"/>
                  <a:pt x="5" y="12"/>
                  <a:pt x="5" y="12"/>
                </a:cubicBezTo>
                <a:cubicBezTo>
                  <a:pt x="5" y="11"/>
                  <a:pt x="5" y="10"/>
                  <a:pt x="6" y="10"/>
                </a:cubicBezTo>
                <a:cubicBezTo>
                  <a:pt x="7" y="10"/>
                  <a:pt x="7" y="11"/>
                  <a:pt x="7" y="12"/>
                </a:cubicBezTo>
                <a:cubicBezTo>
                  <a:pt x="7" y="12"/>
                  <a:pt x="7" y="13"/>
                  <a:pt x="6" y="13"/>
                </a:cubicBezTo>
                <a:close/>
                <a:moveTo>
                  <a:pt x="8" y="7"/>
                </a:moveTo>
                <a:cubicBezTo>
                  <a:pt x="7" y="9"/>
                  <a:pt x="7" y="9"/>
                  <a:pt x="7" y="9"/>
                </a:cubicBezTo>
                <a:cubicBezTo>
                  <a:pt x="6" y="10"/>
                  <a:pt x="5" y="9"/>
                  <a:pt x="5" y="8"/>
                </a:cubicBezTo>
                <a:cubicBezTo>
                  <a:pt x="7" y="5"/>
                  <a:pt x="7" y="5"/>
                  <a:pt x="7" y="5"/>
                </a:cubicBezTo>
                <a:cubicBezTo>
                  <a:pt x="8" y="4"/>
                  <a:pt x="7" y="4"/>
                  <a:pt x="6" y="4"/>
                </a:cubicBezTo>
                <a:cubicBezTo>
                  <a:pt x="5" y="4"/>
                  <a:pt x="4" y="4"/>
                  <a:pt x="4" y="4"/>
                </a:cubicBezTo>
                <a:cubicBezTo>
                  <a:pt x="3" y="5"/>
                  <a:pt x="3" y="4"/>
                  <a:pt x="3" y="3"/>
                </a:cubicBezTo>
                <a:cubicBezTo>
                  <a:pt x="3" y="2"/>
                  <a:pt x="5" y="2"/>
                  <a:pt x="6" y="2"/>
                </a:cubicBezTo>
                <a:cubicBezTo>
                  <a:pt x="8" y="2"/>
                  <a:pt x="9" y="3"/>
                  <a:pt x="9" y="5"/>
                </a:cubicBezTo>
                <a:cubicBezTo>
                  <a:pt x="9" y="6"/>
                  <a:pt x="9" y="6"/>
                  <a:pt x="8" y="7"/>
                </a:cubicBezTo>
                <a:close/>
                <a:moveTo>
                  <a:pt x="10" y="3"/>
                </a:moveTo>
                <a:cubicBezTo>
                  <a:pt x="10" y="2"/>
                  <a:pt x="11" y="2"/>
                  <a:pt x="11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12" y="2"/>
                  <a:pt x="12" y="2"/>
                  <a:pt x="12" y="3"/>
                </a:cubicBezTo>
                <a:cubicBezTo>
                  <a:pt x="12" y="9"/>
                  <a:pt x="12" y="9"/>
                  <a:pt x="12" y="9"/>
                </a:cubicBezTo>
                <a:cubicBezTo>
                  <a:pt x="12" y="9"/>
                  <a:pt x="12" y="10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0" y="9"/>
                  <a:pt x="10" y="9"/>
                </a:cubicBezTo>
                <a:lnTo>
                  <a:pt x="10" y="3"/>
                </a:lnTo>
                <a:close/>
                <a:moveTo>
                  <a:pt x="11" y="13"/>
                </a:moveTo>
                <a:cubicBezTo>
                  <a:pt x="11" y="13"/>
                  <a:pt x="10" y="12"/>
                  <a:pt x="10" y="11"/>
                </a:cubicBezTo>
                <a:cubicBezTo>
                  <a:pt x="10" y="11"/>
                  <a:pt x="11" y="10"/>
                  <a:pt x="11" y="10"/>
                </a:cubicBezTo>
                <a:cubicBezTo>
                  <a:pt x="12" y="10"/>
                  <a:pt x="12" y="11"/>
                  <a:pt x="12" y="11"/>
                </a:cubicBezTo>
                <a:cubicBezTo>
                  <a:pt x="12" y="12"/>
                  <a:pt x="12" y="13"/>
                  <a:pt x="11" y="13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614" name="Group 40613出自【趣你的PPT】(微信:qunideppt)：最优质的PPT资源库"/>
          <p:cNvGrpSpPr/>
          <p:nvPr/>
        </p:nvGrpSpPr>
        <p:grpSpPr>
          <a:xfrm>
            <a:off x="7008415" y="4409260"/>
            <a:ext cx="477281" cy="457324"/>
            <a:chOff x="7216776" y="1022350"/>
            <a:chExt cx="455613" cy="436562"/>
          </a:xfrm>
          <a:solidFill>
            <a:srgbClr val="32768B"/>
          </a:solidFill>
        </p:grpSpPr>
        <p:sp>
          <p:nvSpPr>
            <p:cNvPr id="402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16776" y="1022350"/>
              <a:ext cx="455613" cy="333375"/>
            </a:xfrm>
            <a:custGeom>
              <a:avLst/>
              <a:gdLst>
                <a:gd name="T0" fmla="*/ 18 w 22"/>
                <a:gd name="T1" fmla="*/ 5 h 16"/>
                <a:gd name="T2" fmla="*/ 14 w 22"/>
                <a:gd name="T3" fmla="*/ 3 h 16"/>
                <a:gd name="T4" fmla="*/ 14 w 22"/>
                <a:gd name="T5" fmla="*/ 3 h 16"/>
                <a:gd name="T6" fmla="*/ 10 w 22"/>
                <a:gd name="T7" fmla="*/ 0 h 16"/>
                <a:gd name="T8" fmla="*/ 6 w 22"/>
                <a:gd name="T9" fmla="*/ 3 h 16"/>
                <a:gd name="T10" fmla="*/ 6 w 22"/>
                <a:gd name="T11" fmla="*/ 4 h 16"/>
                <a:gd name="T12" fmla="*/ 6 w 22"/>
                <a:gd name="T13" fmla="*/ 4 h 16"/>
                <a:gd name="T14" fmla="*/ 3 w 22"/>
                <a:gd name="T15" fmla="*/ 6 h 16"/>
                <a:gd name="T16" fmla="*/ 0 w 22"/>
                <a:gd name="T17" fmla="*/ 9 h 16"/>
                <a:gd name="T18" fmla="*/ 5 w 22"/>
                <a:gd name="T19" fmla="*/ 12 h 16"/>
                <a:gd name="T20" fmla="*/ 6 w 22"/>
                <a:gd name="T21" fmla="*/ 12 h 16"/>
                <a:gd name="T22" fmla="*/ 12 w 22"/>
                <a:gd name="T23" fmla="*/ 16 h 16"/>
                <a:gd name="T24" fmla="*/ 17 w 22"/>
                <a:gd name="T25" fmla="*/ 13 h 16"/>
                <a:gd name="T26" fmla="*/ 22 w 22"/>
                <a:gd name="T27" fmla="*/ 9 h 16"/>
                <a:gd name="T28" fmla="*/ 18 w 22"/>
                <a:gd name="T2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" h="16">
                  <a:moveTo>
                    <a:pt x="18" y="5"/>
                  </a:moveTo>
                  <a:cubicBezTo>
                    <a:pt x="18" y="4"/>
                    <a:pt x="16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"/>
                    <a:pt x="12" y="0"/>
                    <a:pt x="10" y="0"/>
                  </a:cubicBezTo>
                  <a:cubicBezTo>
                    <a:pt x="8" y="0"/>
                    <a:pt x="6" y="2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4"/>
                    <a:pt x="3" y="5"/>
                    <a:pt x="3" y="6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1"/>
                    <a:pt x="2" y="12"/>
                    <a:pt x="5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5"/>
                    <a:pt x="9" y="16"/>
                    <a:pt x="12" y="16"/>
                  </a:cubicBezTo>
                  <a:cubicBezTo>
                    <a:pt x="14" y="16"/>
                    <a:pt x="16" y="15"/>
                    <a:pt x="17" y="13"/>
                  </a:cubicBezTo>
                  <a:cubicBezTo>
                    <a:pt x="20" y="13"/>
                    <a:pt x="22" y="11"/>
                    <a:pt x="22" y="9"/>
                  </a:cubicBezTo>
                  <a:cubicBezTo>
                    <a:pt x="22" y="7"/>
                    <a:pt x="21" y="6"/>
                    <a:pt x="18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19963" y="1355725"/>
              <a:ext cx="61913" cy="82550"/>
            </a:xfrm>
            <a:custGeom>
              <a:avLst/>
              <a:gdLst>
                <a:gd name="T0" fmla="*/ 0 w 39"/>
                <a:gd name="T1" fmla="*/ 52 h 52"/>
                <a:gd name="T2" fmla="*/ 26 w 39"/>
                <a:gd name="T3" fmla="*/ 52 h 52"/>
                <a:gd name="T4" fmla="*/ 39 w 39"/>
                <a:gd name="T5" fmla="*/ 0 h 52"/>
                <a:gd name="T6" fmla="*/ 26 w 39"/>
                <a:gd name="T7" fmla="*/ 0 h 52"/>
                <a:gd name="T8" fmla="*/ 0 w 39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2">
                  <a:moveTo>
                    <a:pt x="0" y="52"/>
                  </a:moveTo>
                  <a:lnTo>
                    <a:pt x="26" y="52"/>
                  </a:lnTo>
                  <a:lnTo>
                    <a:pt x="39" y="0"/>
                  </a:lnTo>
                  <a:lnTo>
                    <a:pt x="26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04101" y="1376362"/>
              <a:ext cx="61913" cy="82550"/>
            </a:xfrm>
            <a:custGeom>
              <a:avLst/>
              <a:gdLst>
                <a:gd name="T0" fmla="*/ 0 w 39"/>
                <a:gd name="T1" fmla="*/ 52 h 52"/>
                <a:gd name="T2" fmla="*/ 13 w 39"/>
                <a:gd name="T3" fmla="*/ 52 h 52"/>
                <a:gd name="T4" fmla="*/ 39 w 39"/>
                <a:gd name="T5" fmla="*/ 0 h 52"/>
                <a:gd name="T6" fmla="*/ 26 w 39"/>
                <a:gd name="T7" fmla="*/ 0 h 52"/>
                <a:gd name="T8" fmla="*/ 0 w 39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2">
                  <a:moveTo>
                    <a:pt x="0" y="52"/>
                  </a:moveTo>
                  <a:lnTo>
                    <a:pt x="13" y="52"/>
                  </a:lnTo>
                  <a:lnTo>
                    <a:pt x="39" y="0"/>
                  </a:lnTo>
                  <a:lnTo>
                    <a:pt x="26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86651" y="1355725"/>
              <a:ext cx="61913" cy="82550"/>
            </a:xfrm>
            <a:custGeom>
              <a:avLst/>
              <a:gdLst>
                <a:gd name="T0" fmla="*/ 0 w 39"/>
                <a:gd name="T1" fmla="*/ 52 h 52"/>
                <a:gd name="T2" fmla="*/ 13 w 39"/>
                <a:gd name="T3" fmla="*/ 52 h 52"/>
                <a:gd name="T4" fmla="*/ 39 w 39"/>
                <a:gd name="T5" fmla="*/ 0 h 52"/>
                <a:gd name="T6" fmla="*/ 26 w 39"/>
                <a:gd name="T7" fmla="*/ 0 h 52"/>
                <a:gd name="T8" fmla="*/ 0 w 39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2">
                  <a:moveTo>
                    <a:pt x="0" y="52"/>
                  </a:moveTo>
                  <a:lnTo>
                    <a:pt x="13" y="52"/>
                  </a:lnTo>
                  <a:lnTo>
                    <a:pt x="39" y="0"/>
                  </a:lnTo>
                  <a:lnTo>
                    <a:pt x="26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1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942294" y="4453330"/>
            <a:ext cx="435705" cy="369185"/>
          </a:xfrm>
          <a:custGeom>
            <a:avLst/>
            <a:gdLst>
              <a:gd name="T0" fmla="*/ 14 w 20"/>
              <a:gd name="T1" fmla="*/ 8 h 17"/>
              <a:gd name="T2" fmla="*/ 12 w 20"/>
              <a:gd name="T3" fmla="*/ 7 h 17"/>
              <a:gd name="T4" fmla="*/ 11 w 20"/>
              <a:gd name="T5" fmla="*/ 7 h 17"/>
              <a:gd name="T6" fmla="*/ 12 w 20"/>
              <a:gd name="T7" fmla="*/ 5 h 17"/>
              <a:gd name="T8" fmla="*/ 13 w 20"/>
              <a:gd name="T9" fmla="*/ 4 h 17"/>
              <a:gd name="T10" fmla="*/ 12 w 20"/>
              <a:gd name="T11" fmla="*/ 5 h 17"/>
              <a:gd name="T12" fmla="*/ 14 w 20"/>
              <a:gd name="T13" fmla="*/ 5 h 17"/>
              <a:gd name="T14" fmla="*/ 13 w 20"/>
              <a:gd name="T15" fmla="*/ 3 h 17"/>
              <a:gd name="T16" fmla="*/ 13 w 20"/>
              <a:gd name="T17" fmla="*/ 2 h 17"/>
              <a:gd name="T18" fmla="*/ 12 w 20"/>
              <a:gd name="T19" fmla="*/ 2 h 17"/>
              <a:gd name="T20" fmla="*/ 13 w 20"/>
              <a:gd name="T21" fmla="*/ 2 h 17"/>
              <a:gd name="T22" fmla="*/ 14 w 20"/>
              <a:gd name="T23" fmla="*/ 1 h 17"/>
              <a:gd name="T24" fmla="*/ 13 w 20"/>
              <a:gd name="T25" fmla="*/ 2 h 17"/>
              <a:gd name="T26" fmla="*/ 14 w 20"/>
              <a:gd name="T27" fmla="*/ 3 h 17"/>
              <a:gd name="T28" fmla="*/ 15 w 20"/>
              <a:gd name="T29" fmla="*/ 2 h 17"/>
              <a:gd name="T30" fmla="*/ 14 w 20"/>
              <a:gd name="T31" fmla="*/ 4 h 17"/>
              <a:gd name="T32" fmla="*/ 15 w 20"/>
              <a:gd name="T33" fmla="*/ 4 h 17"/>
              <a:gd name="T34" fmla="*/ 16 w 20"/>
              <a:gd name="T35" fmla="*/ 3 h 17"/>
              <a:gd name="T36" fmla="*/ 15 w 20"/>
              <a:gd name="T37" fmla="*/ 4 h 17"/>
              <a:gd name="T38" fmla="*/ 15 w 20"/>
              <a:gd name="T39" fmla="*/ 5 h 17"/>
              <a:gd name="T40" fmla="*/ 15 w 20"/>
              <a:gd name="T41" fmla="*/ 5 h 17"/>
              <a:gd name="T42" fmla="*/ 13 w 20"/>
              <a:gd name="T43" fmla="*/ 6 h 17"/>
              <a:gd name="T44" fmla="*/ 14 w 20"/>
              <a:gd name="T45" fmla="*/ 7 h 17"/>
              <a:gd name="T46" fmla="*/ 15 w 20"/>
              <a:gd name="T47" fmla="*/ 6 h 17"/>
              <a:gd name="T48" fmla="*/ 14 w 20"/>
              <a:gd name="T49" fmla="*/ 8 h 17"/>
              <a:gd name="T50" fmla="*/ 15 w 20"/>
              <a:gd name="T51" fmla="*/ 8 h 17"/>
              <a:gd name="T52" fmla="*/ 20 w 20"/>
              <a:gd name="T53" fmla="*/ 0 h 17"/>
              <a:gd name="T54" fmla="*/ 5 w 20"/>
              <a:gd name="T55" fmla="*/ 8 h 17"/>
              <a:gd name="T56" fmla="*/ 5 w 20"/>
              <a:gd name="T57" fmla="*/ 8 h 17"/>
              <a:gd name="T58" fmla="*/ 6 w 20"/>
              <a:gd name="T59" fmla="*/ 7 h 17"/>
              <a:gd name="T60" fmla="*/ 5 w 20"/>
              <a:gd name="T61" fmla="*/ 6 h 17"/>
              <a:gd name="T62" fmla="*/ 7 w 20"/>
              <a:gd name="T63" fmla="*/ 6 h 17"/>
              <a:gd name="T64" fmla="*/ 6 w 20"/>
              <a:gd name="T65" fmla="*/ 5 h 17"/>
              <a:gd name="T66" fmla="*/ 5 w 20"/>
              <a:gd name="T67" fmla="*/ 5 h 17"/>
              <a:gd name="T68" fmla="*/ 5 w 20"/>
              <a:gd name="T69" fmla="*/ 5 h 17"/>
              <a:gd name="T70" fmla="*/ 4 w 20"/>
              <a:gd name="T71" fmla="*/ 3 h 17"/>
              <a:gd name="T72" fmla="*/ 5 w 20"/>
              <a:gd name="T73" fmla="*/ 4 h 17"/>
              <a:gd name="T74" fmla="*/ 6 w 20"/>
              <a:gd name="T75" fmla="*/ 4 h 17"/>
              <a:gd name="T76" fmla="*/ 6 w 20"/>
              <a:gd name="T77" fmla="*/ 3 h 17"/>
              <a:gd name="T78" fmla="*/ 7 w 20"/>
              <a:gd name="T79" fmla="*/ 3 h 17"/>
              <a:gd name="T80" fmla="*/ 7 w 20"/>
              <a:gd name="T81" fmla="*/ 2 h 17"/>
              <a:gd name="T82" fmla="*/ 7 w 20"/>
              <a:gd name="T83" fmla="*/ 2 h 17"/>
              <a:gd name="T84" fmla="*/ 7 w 20"/>
              <a:gd name="T85" fmla="*/ 1 h 17"/>
              <a:gd name="T86" fmla="*/ 8 w 20"/>
              <a:gd name="T87" fmla="*/ 2 h 17"/>
              <a:gd name="T88" fmla="*/ 8 w 20"/>
              <a:gd name="T89" fmla="*/ 2 h 17"/>
              <a:gd name="T90" fmla="*/ 7 w 20"/>
              <a:gd name="T91" fmla="*/ 3 h 17"/>
              <a:gd name="T92" fmla="*/ 7 w 20"/>
              <a:gd name="T93" fmla="*/ 3 h 17"/>
              <a:gd name="T94" fmla="*/ 9 w 20"/>
              <a:gd name="T95" fmla="*/ 7 h 17"/>
              <a:gd name="T96" fmla="*/ 7 w 20"/>
              <a:gd name="T97" fmla="*/ 4 h 17"/>
              <a:gd name="T98" fmla="*/ 7 w 20"/>
              <a:gd name="T99" fmla="*/ 4 h 17"/>
              <a:gd name="T100" fmla="*/ 8 w 20"/>
              <a:gd name="T101" fmla="*/ 5 h 17"/>
              <a:gd name="T102" fmla="*/ 9 w 20"/>
              <a:gd name="T103" fmla="*/ 8 h 17"/>
              <a:gd name="T104" fmla="*/ 7 w 20"/>
              <a:gd name="T105" fmla="*/ 7 h 17"/>
              <a:gd name="T106" fmla="*/ 6 w 20"/>
              <a:gd name="T107" fmla="*/ 8 h 17"/>
              <a:gd name="T108" fmla="*/ 15 w 20"/>
              <a:gd name="T109" fmla="*/ 8 h 17"/>
              <a:gd name="T110" fmla="*/ 8 w 20"/>
              <a:gd name="T111" fmla="*/ 8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0" h="17">
                <a:moveTo>
                  <a:pt x="15" y="8"/>
                </a:move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4" y="8"/>
                  <a:pt x="14" y="8"/>
                </a:cubicBezTo>
                <a:cubicBezTo>
                  <a:pt x="14" y="8"/>
                  <a:pt x="14" y="7"/>
                  <a:pt x="13" y="7"/>
                </a:cubicBezTo>
                <a:cubicBezTo>
                  <a:pt x="13" y="7"/>
                  <a:pt x="13" y="6"/>
                  <a:pt x="13" y="6"/>
                </a:cubicBezTo>
                <a:cubicBezTo>
                  <a:pt x="13" y="7"/>
                  <a:pt x="13" y="7"/>
                  <a:pt x="12" y="7"/>
                </a:cubicBezTo>
                <a:cubicBezTo>
                  <a:pt x="12" y="7"/>
                  <a:pt x="11" y="7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6"/>
                  <a:pt x="12" y="6"/>
                  <a:pt x="12" y="5"/>
                </a:cubicBezTo>
                <a:cubicBezTo>
                  <a:pt x="12" y="5"/>
                  <a:pt x="12" y="4"/>
                  <a:pt x="12" y="4"/>
                </a:cubicBezTo>
                <a:cubicBezTo>
                  <a:pt x="12" y="4"/>
                  <a:pt x="12" y="5"/>
                  <a:pt x="12" y="5"/>
                </a:cubicBezTo>
                <a:cubicBezTo>
                  <a:pt x="12" y="5"/>
                  <a:pt x="13" y="5"/>
                  <a:pt x="13" y="4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5"/>
                  <a:pt x="13" y="5"/>
                  <a:pt x="12" y="5"/>
                </a:cubicBezTo>
                <a:cubicBezTo>
                  <a:pt x="12" y="6"/>
                  <a:pt x="12" y="6"/>
                  <a:pt x="12" y="7"/>
                </a:cubicBezTo>
                <a:cubicBezTo>
                  <a:pt x="12" y="7"/>
                  <a:pt x="12" y="6"/>
                  <a:pt x="12" y="6"/>
                </a:cubicBezTo>
                <a:cubicBezTo>
                  <a:pt x="13" y="6"/>
                  <a:pt x="13" y="6"/>
                  <a:pt x="14" y="5"/>
                </a:cubicBezTo>
                <a:cubicBezTo>
                  <a:pt x="14" y="4"/>
                  <a:pt x="14" y="4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3" y="3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3" y="1"/>
                  <a:pt x="13" y="1"/>
                </a:cubicBezTo>
                <a:cubicBezTo>
                  <a:pt x="13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1"/>
                  <a:pt x="13" y="1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5" y="2"/>
                  <a:pt x="15" y="2"/>
                </a:cubicBezTo>
                <a:cubicBezTo>
                  <a:pt x="15" y="2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4"/>
                  <a:pt x="15" y="4"/>
                  <a:pt x="15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5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3"/>
                  <a:pt x="16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5" y="4"/>
                </a:cubicBezTo>
                <a:cubicBezTo>
                  <a:pt x="15" y="5"/>
                  <a:pt x="16" y="5"/>
                  <a:pt x="16" y="5"/>
                </a:cubicBezTo>
                <a:cubicBezTo>
                  <a:pt x="16" y="5"/>
                  <a:pt x="16" y="6"/>
                  <a:pt x="16" y="6"/>
                </a:cubicBezTo>
                <a:cubicBezTo>
                  <a:pt x="16" y="6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4" y="4"/>
                  <a:pt x="14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6"/>
                  <a:pt x="14" y="6"/>
                  <a:pt x="13" y="6"/>
                </a:cubicBezTo>
                <a:cubicBezTo>
                  <a:pt x="13" y="6"/>
                  <a:pt x="13" y="6"/>
                  <a:pt x="14" y="6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7"/>
                  <a:pt x="14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4" y="8"/>
                  <a:pt x="14" y="8"/>
                </a:cubicBez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5" y="7"/>
                  <a:pt x="16" y="7"/>
                </a:cubicBezTo>
                <a:cubicBezTo>
                  <a:pt x="16" y="7"/>
                  <a:pt x="15" y="7"/>
                  <a:pt x="15" y="8"/>
                </a:cubicBez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5" y="8"/>
                  <a:pt x="15" y="8"/>
                </a:cubicBezTo>
                <a:cubicBezTo>
                  <a:pt x="20" y="0"/>
                  <a:pt x="20" y="0"/>
                  <a:pt x="20" y="0"/>
                </a:cubicBezTo>
                <a:cubicBezTo>
                  <a:pt x="0" y="0"/>
                  <a:pt x="0" y="0"/>
                  <a:pt x="0" y="0"/>
                </a:cubicBezTo>
                <a:cubicBezTo>
                  <a:pt x="5" y="8"/>
                  <a:pt x="5" y="8"/>
                  <a:pt x="5" y="8"/>
                </a:cubicBezTo>
                <a:cubicBezTo>
                  <a:pt x="5" y="8"/>
                  <a:pt x="5" y="8"/>
                  <a:pt x="5" y="8"/>
                </a:cubicBezTo>
                <a:cubicBezTo>
                  <a:pt x="5" y="8"/>
                  <a:pt x="5" y="8"/>
                  <a:pt x="5" y="8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8"/>
                  <a:pt x="5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8"/>
                  <a:pt x="6" y="7"/>
                  <a:pt x="6" y="7"/>
                </a:cubicBezTo>
                <a:cubicBezTo>
                  <a:pt x="6" y="7"/>
                  <a:pt x="6" y="7"/>
                  <a:pt x="6" y="7"/>
                </a:cubicBezTo>
                <a:cubicBezTo>
                  <a:pt x="6" y="7"/>
                  <a:pt x="6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6" y="6"/>
                  <a:pt x="6" y="6"/>
                  <a:pt x="6" y="7"/>
                </a:cubicBezTo>
                <a:cubicBezTo>
                  <a:pt x="6" y="7"/>
                  <a:pt x="6" y="7"/>
                  <a:pt x="6" y="7"/>
                </a:cubicBezTo>
                <a:cubicBezTo>
                  <a:pt x="6" y="7"/>
                  <a:pt x="7" y="7"/>
                  <a:pt x="7" y="6"/>
                </a:cubicBezTo>
                <a:cubicBezTo>
                  <a:pt x="7" y="6"/>
                  <a:pt x="7" y="6"/>
                  <a:pt x="7" y="6"/>
                </a:cubicBezTo>
                <a:cubicBezTo>
                  <a:pt x="7" y="6"/>
                  <a:pt x="6" y="6"/>
                  <a:pt x="6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4"/>
                  <a:pt x="6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6"/>
                  <a:pt x="5" y="6"/>
                </a:cubicBezTo>
                <a:cubicBezTo>
                  <a:pt x="5" y="6"/>
                  <a:pt x="5" y="5"/>
                  <a:pt x="5" y="5"/>
                </a:cubicBezTo>
                <a:cubicBezTo>
                  <a:pt x="5" y="5"/>
                  <a:pt x="5" y="5"/>
                  <a:pt x="5" y="4"/>
                </a:cubicBezTo>
                <a:cubicBezTo>
                  <a:pt x="5" y="4"/>
                  <a:pt x="4" y="4"/>
                  <a:pt x="4" y="4"/>
                </a:cubicBezTo>
                <a:cubicBezTo>
                  <a:pt x="4" y="4"/>
                  <a:pt x="4" y="4"/>
                  <a:pt x="4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3"/>
                  <a:pt x="4" y="4"/>
                  <a:pt x="4" y="4"/>
                </a:cubicBezTo>
                <a:cubicBezTo>
                  <a:pt x="4" y="4"/>
                  <a:pt x="4" y="4"/>
                  <a:pt x="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5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6" y="4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3"/>
                  <a:pt x="6" y="2"/>
                  <a:pt x="6" y="2"/>
                </a:cubicBezTo>
                <a:cubicBezTo>
                  <a:pt x="6" y="2"/>
                  <a:pt x="6" y="3"/>
                  <a:pt x="6" y="3"/>
                </a:cubicBezTo>
                <a:cubicBezTo>
                  <a:pt x="6" y="3"/>
                  <a:pt x="6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2"/>
                  <a:pt x="7" y="2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7" y="2"/>
                  <a:pt x="7" y="2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4"/>
                  <a:pt x="6" y="4"/>
                  <a:pt x="7" y="5"/>
                </a:cubicBezTo>
                <a:cubicBezTo>
                  <a:pt x="7" y="6"/>
                  <a:pt x="8" y="6"/>
                  <a:pt x="8" y="6"/>
                </a:cubicBezTo>
                <a:cubicBezTo>
                  <a:pt x="8" y="6"/>
                  <a:pt x="9" y="7"/>
                  <a:pt x="9" y="7"/>
                </a:cubicBezTo>
                <a:cubicBezTo>
                  <a:pt x="9" y="6"/>
                  <a:pt x="8" y="6"/>
                  <a:pt x="8" y="5"/>
                </a:cubicBezTo>
                <a:cubicBezTo>
                  <a:pt x="8" y="5"/>
                  <a:pt x="7" y="5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7" y="4"/>
                  <a:pt x="7" y="4"/>
                  <a:pt x="7" y="4"/>
                </a:cubicBezTo>
                <a:cubicBezTo>
                  <a:pt x="8" y="5"/>
                  <a:pt x="8" y="5"/>
                  <a:pt x="8" y="5"/>
                </a:cubicBezTo>
                <a:cubicBezTo>
                  <a:pt x="8" y="5"/>
                  <a:pt x="8" y="4"/>
                  <a:pt x="8" y="4"/>
                </a:cubicBezTo>
                <a:cubicBezTo>
                  <a:pt x="8" y="4"/>
                  <a:pt x="8" y="5"/>
                  <a:pt x="8" y="5"/>
                </a:cubicBezTo>
                <a:cubicBezTo>
                  <a:pt x="9" y="6"/>
                  <a:pt x="9" y="6"/>
                  <a:pt x="9" y="7"/>
                </a:cubicBezTo>
                <a:cubicBezTo>
                  <a:pt x="9" y="7"/>
                  <a:pt x="10" y="7"/>
                  <a:pt x="10" y="8"/>
                </a:cubicBezTo>
                <a:cubicBezTo>
                  <a:pt x="9" y="8"/>
                  <a:pt x="9" y="8"/>
                  <a:pt x="9" y="8"/>
                </a:cubicBezTo>
                <a:cubicBezTo>
                  <a:pt x="9" y="7"/>
                  <a:pt x="8" y="7"/>
                  <a:pt x="8" y="7"/>
                </a:cubicBezTo>
                <a:cubicBezTo>
                  <a:pt x="8" y="7"/>
                  <a:pt x="8" y="7"/>
                  <a:pt x="8" y="6"/>
                </a:cubicBezTo>
                <a:cubicBezTo>
                  <a:pt x="7" y="6"/>
                  <a:pt x="7" y="7"/>
                  <a:pt x="7" y="7"/>
                </a:cubicBezTo>
                <a:cubicBezTo>
                  <a:pt x="7" y="7"/>
                  <a:pt x="6" y="8"/>
                  <a:pt x="6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8"/>
                  <a:pt x="6" y="8"/>
                  <a:pt x="6" y="8"/>
                </a:cubicBezTo>
                <a:cubicBezTo>
                  <a:pt x="5" y="8"/>
                  <a:pt x="5" y="8"/>
                  <a:pt x="5" y="8"/>
                </a:cubicBezTo>
                <a:cubicBezTo>
                  <a:pt x="10" y="17"/>
                  <a:pt x="10" y="17"/>
                  <a:pt x="10" y="17"/>
                </a:cubicBez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5" y="8"/>
                  <a:pt x="15" y="8"/>
                </a:cubicBezTo>
                <a:close/>
                <a:moveTo>
                  <a:pt x="10" y="11"/>
                </a:moveTo>
                <a:cubicBezTo>
                  <a:pt x="8" y="8"/>
                  <a:pt x="8" y="8"/>
                  <a:pt x="8" y="8"/>
                </a:cubicBezTo>
                <a:cubicBezTo>
                  <a:pt x="12" y="8"/>
                  <a:pt x="12" y="8"/>
                  <a:pt x="12" y="8"/>
                </a:cubicBezTo>
                <a:lnTo>
                  <a:pt x="10" y="11"/>
                </a:ln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534" name="Group 40533出自【趣你的PPT】(微信:qunideppt)：最优质的PPT资源库"/>
          <p:cNvGrpSpPr/>
          <p:nvPr/>
        </p:nvGrpSpPr>
        <p:grpSpPr>
          <a:xfrm>
            <a:off x="745468" y="4507377"/>
            <a:ext cx="414086" cy="261090"/>
            <a:chOff x="1138238" y="1127125"/>
            <a:chExt cx="395287" cy="249237"/>
          </a:xfrm>
          <a:solidFill>
            <a:srgbClr val="32768B"/>
          </a:solidFill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38238" y="1230312"/>
              <a:ext cx="373063" cy="146050"/>
            </a:xfrm>
            <a:custGeom>
              <a:avLst/>
              <a:gdLst>
                <a:gd name="T0" fmla="*/ 14 w 18"/>
                <a:gd name="T1" fmla="*/ 1 h 7"/>
                <a:gd name="T2" fmla="*/ 12 w 18"/>
                <a:gd name="T3" fmla="*/ 1 h 7"/>
                <a:gd name="T4" fmla="*/ 9 w 18"/>
                <a:gd name="T5" fmla="*/ 2 h 7"/>
                <a:gd name="T6" fmla="*/ 7 w 18"/>
                <a:gd name="T7" fmla="*/ 1 h 7"/>
                <a:gd name="T8" fmla="*/ 5 w 18"/>
                <a:gd name="T9" fmla="*/ 1 h 7"/>
                <a:gd name="T10" fmla="*/ 1 w 18"/>
                <a:gd name="T11" fmla="*/ 0 h 7"/>
                <a:gd name="T12" fmla="*/ 2 w 18"/>
                <a:gd name="T13" fmla="*/ 3 h 7"/>
                <a:gd name="T14" fmla="*/ 4 w 18"/>
                <a:gd name="T15" fmla="*/ 5 h 7"/>
                <a:gd name="T16" fmla="*/ 10 w 18"/>
                <a:gd name="T17" fmla="*/ 7 h 7"/>
                <a:gd name="T18" fmla="*/ 15 w 18"/>
                <a:gd name="T19" fmla="*/ 5 h 7"/>
                <a:gd name="T20" fmla="*/ 18 w 18"/>
                <a:gd name="T21" fmla="*/ 1 h 7"/>
                <a:gd name="T22" fmla="*/ 17 w 18"/>
                <a:gd name="T23" fmla="*/ 1 h 7"/>
                <a:gd name="T24" fmla="*/ 14 w 18"/>
                <a:gd name="T2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7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1" y="1"/>
                    <a:pt x="10" y="2"/>
                    <a:pt x="9" y="2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3" y="1"/>
                    <a:pt x="2" y="1"/>
                    <a:pt x="1" y="0"/>
                  </a:cubicBezTo>
                  <a:cubicBezTo>
                    <a:pt x="0" y="1"/>
                    <a:pt x="2" y="2"/>
                    <a:pt x="2" y="3"/>
                  </a:cubicBezTo>
                  <a:cubicBezTo>
                    <a:pt x="3" y="3"/>
                    <a:pt x="3" y="4"/>
                    <a:pt x="4" y="5"/>
                  </a:cubicBezTo>
                  <a:cubicBezTo>
                    <a:pt x="6" y="6"/>
                    <a:pt x="8" y="7"/>
                    <a:pt x="10" y="7"/>
                  </a:cubicBezTo>
                  <a:cubicBezTo>
                    <a:pt x="12" y="7"/>
                    <a:pt x="14" y="7"/>
                    <a:pt x="15" y="5"/>
                  </a:cubicBezTo>
                  <a:cubicBezTo>
                    <a:pt x="17" y="4"/>
                    <a:pt x="18" y="3"/>
                    <a:pt x="18" y="1"/>
                  </a:cubicBezTo>
                  <a:cubicBezTo>
                    <a:pt x="18" y="1"/>
                    <a:pt x="18" y="1"/>
                    <a:pt x="17" y="1"/>
                  </a:cubicBezTo>
                  <a:cubicBezTo>
                    <a:pt x="16" y="2"/>
                    <a:pt x="15" y="1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8875" y="1127125"/>
              <a:ext cx="374650" cy="123825"/>
            </a:xfrm>
            <a:custGeom>
              <a:avLst/>
              <a:gdLst>
                <a:gd name="T0" fmla="*/ 17 w 18"/>
                <a:gd name="T1" fmla="*/ 3 h 6"/>
                <a:gd name="T2" fmla="*/ 15 w 18"/>
                <a:gd name="T3" fmla="*/ 1 h 6"/>
                <a:gd name="T4" fmla="*/ 12 w 18"/>
                <a:gd name="T5" fmla="*/ 0 h 6"/>
                <a:gd name="T6" fmla="*/ 9 w 18"/>
                <a:gd name="T7" fmla="*/ 0 h 6"/>
                <a:gd name="T8" fmla="*/ 7 w 18"/>
                <a:gd name="T9" fmla="*/ 0 h 6"/>
                <a:gd name="T10" fmla="*/ 5 w 18"/>
                <a:gd name="T11" fmla="*/ 0 h 6"/>
                <a:gd name="T12" fmla="*/ 1 w 18"/>
                <a:gd name="T13" fmla="*/ 3 h 6"/>
                <a:gd name="T14" fmla="*/ 0 w 18"/>
                <a:gd name="T15" fmla="*/ 4 h 6"/>
                <a:gd name="T16" fmla="*/ 1 w 18"/>
                <a:gd name="T17" fmla="*/ 5 h 6"/>
                <a:gd name="T18" fmla="*/ 3 w 18"/>
                <a:gd name="T19" fmla="*/ 5 h 6"/>
                <a:gd name="T20" fmla="*/ 4 w 18"/>
                <a:gd name="T21" fmla="*/ 5 h 6"/>
                <a:gd name="T22" fmla="*/ 5 w 18"/>
                <a:gd name="T23" fmla="*/ 5 h 6"/>
                <a:gd name="T24" fmla="*/ 7 w 18"/>
                <a:gd name="T25" fmla="*/ 4 h 6"/>
                <a:gd name="T26" fmla="*/ 8 w 18"/>
                <a:gd name="T27" fmla="*/ 4 h 6"/>
                <a:gd name="T28" fmla="*/ 10 w 18"/>
                <a:gd name="T29" fmla="*/ 4 h 6"/>
                <a:gd name="T30" fmla="*/ 15 w 18"/>
                <a:gd name="T31" fmla="*/ 6 h 6"/>
                <a:gd name="T32" fmla="*/ 16 w 18"/>
                <a:gd name="T33" fmla="*/ 5 h 6"/>
                <a:gd name="T34" fmla="*/ 18 w 18"/>
                <a:gd name="T35" fmla="*/ 4 h 6"/>
                <a:gd name="T36" fmla="*/ 17 w 18"/>
                <a:gd name="T3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6">
                  <a:moveTo>
                    <a:pt x="17" y="3"/>
                  </a:moveTo>
                  <a:cubicBezTo>
                    <a:pt x="16" y="2"/>
                    <a:pt x="15" y="2"/>
                    <a:pt x="15" y="1"/>
                  </a:cubicBezTo>
                  <a:cubicBezTo>
                    <a:pt x="14" y="1"/>
                    <a:pt x="13" y="0"/>
                    <a:pt x="12" y="0"/>
                  </a:cubicBezTo>
                  <a:cubicBezTo>
                    <a:pt x="11" y="0"/>
                    <a:pt x="11" y="0"/>
                    <a:pt x="9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1" y="3"/>
                    <a:pt x="0" y="4"/>
                    <a:pt x="0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2" y="4"/>
                    <a:pt x="13" y="5"/>
                    <a:pt x="15" y="6"/>
                  </a:cubicBezTo>
                  <a:cubicBezTo>
                    <a:pt x="15" y="5"/>
                    <a:pt x="16" y="5"/>
                    <a:pt x="16" y="5"/>
                  </a:cubicBezTo>
                  <a:cubicBezTo>
                    <a:pt x="17" y="5"/>
                    <a:pt x="17" y="4"/>
                    <a:pt x="18" y="4"/>
                  </a:cubicBezTo>
                  <a:cubicBezTo>
                    <a:pt x="18" y="4"/>
                    <a:pt x="17" y="3"/>
                    <a:pt x="1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34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61214" y="6150547"/>
            <a:ext cx="347567" cy="414087"/>
          </a:xfrm>
          <a:custGeom>
            <a:avLst/>
            <a:gdLst>
              <a:gd name="T0" fmla="*/ 0 w 16"/>
              <a:gd name="T1" fmla="*/ 14 h 19"/>
              <a:gd name="T2" fmla="*/ 16 w 16"/>
              <a:gd name="T3" fmla="*/ 5 h 19"/>
              <a:gd name="T4" fmla="*/ 3 w 16"/>
              <a:gd name="T5" fmla="*/ 12 h 19"/>
              <a:gd name="T6" fmla="*/ 2 w 16"/>
              <a:gd name="T7" fmla="*/ 12 h 19"/>
              <a:gd name="T8" fmla="*/ 2 w 16"/>
              <a:gd name="T9" fmla="*/ 10 h 19"/>
              <a:gd name="T10" fmla="*/ 4 w 16"/>
              <a:gd name="T11" fmla="*/ 11 h 19"/>
              <a:gd name="T12" fmla="*/ 3 w 16"/>
              <a:gd name="T13" fmla="*/ 9 h 19"/>
              <a:gd name="T14" fmla="*/ 4 w 16"/>
              <a:gd name="T15" fmla="*/ 11 h 19"/>
              <a:gd name="T16" fmla="*/ 4 w 16"/>
              <a:gd name="T17" fmla="*/ 8 h 19"/>
              <a:gd name="T18" fmla="*/ 3 w 16"/>
              <a:gd name="T19" fmla="*/ 8 h 19"/>
              <a:gd name="T20" fmla="*/ 2 w 16"/>
              <a:gd name="T21" fmla="*/ 9 h 19"/>
              <a:gd name="T22" fmla="*/ 2 w 16"/>
              <a:gd name="T23" fmla="*/ 7 h 19"/>
              <a:gd name="T24" fmla="*/ 2 w 16"/>
              <a:gd name="T25" fmla="*/ 7 h 19"/>
              <a:gd name="T26" fmla="*/ 3 w 16"/>
              <a:gd name="T27" fmla="*/ 7 h 19"/>
              <a:gd name="T28" fmla="*/ 4 w 16"/>
              <a:gd name="T29" fmla="*/ 6 h 19"/>
              <a:gd name="T30" fmla="*/ 4 w 16"/>
              <a:gd name="T31" fmla="*/ 6 h 19"/>
              <a:gd name="T32" fmla="*/ 5 w 16"/>
              <a:gd name="T33" fmla="*/ 5 h 19"/>
              <a:gd name="T34" fmla="*/ 5 w 16"/>
              <a:gd name="T35" fmla="*/ 5 h 19"/>
              <a:gd name="T36" fmla="*/ 4 w 16"/>
              <a:gd name="T37" fmla="*/ 4 h 19"/>
              <a:gd name="T38" fmla="*/ 5 w 16"/>
              <a:gd name="T39" fmla="*/ 5 h 19"/>
              <a:gd name="T40" fmla="*/ 6 w 16"/>
              <a:gd name="T41" fmla="*/ 5 h 19"/>
              <a:gd name="T42" fmla="*/ 5 w 16"/>
              <a:gd name="T43" fmla="*/ 5 h 19"/>
              <a:gd name="T44" fmla="*/ 4 w 16"/>
              <a:gd name="T45" fmla="*/ 6 h 19"/>
              <a:gd name="T46" fmla="*/ 6 w 16"/>
              <a:gd name="T47" fmla="*/ 10 h 19"/>
              <a:gd name="T48" fmla="*/ 5 w 16"/>
              <a:gd name="T49" fmla="*/ 8 h 19"/>
              <a:gd name="T50" fmla="*/ 5 w 16"/>
              <a:gd name="T51" fmla="*/ 7 h 19"/>
              <a:gd name="T52" fmla="*/ 6 w 16"/>
              <a:gd name="T53" fmla="*/ 7 h 19"/>
              <a:gd name="T54" fmla="*/ 8 w 16"/>
              <a:gd name="T55" fmla="*/ 12 h 19"/>
              <a:gd name="T56" fmla="*/ 5 w 16"/>
              <a:gd name="T57" fmla="*/ 10 h 19"/>
              <a:gd name="T58" fmla="*/ 6 w 16"/>
              <a:gd name="T59" fmla="*/ 12 h 19"/>
              <a:gd name="T60" fmla="*/ 15 w 16"/>
              <a:gd name="T61" fmla="*/ 7 h 19"/>
              <a:gd name="T62" fmla="*/ 14 w 16"/>
              <a:gd name="T63" fmla="*/ 9 h 19"/>
              <a:gd name="T64" fmla="*/ 14 w 16"/>
              <a:gd name="T65" fmla="*/ 8 h 19"/>
              <a:gd name="T66" fmla="*/ 12 w 16"/>
              <a:gd name="T67" fmla="*/ 8 h 19"/>
              <a:gd name="T68" fmla="*/ 12 w 16"/>
              <a:gd name="T69" fmla="*/ 11 h 19"/>
              <a:gd name="T70" fmla="*/ 13 w 16"/>
              <a:gd name="T71" fmla="*/ 9 h 19"/>
              <a:gd name="T72" fmla="*/ 13 w 16"/>
              <a:gd name="T73" fmla="*/ 11 h 19"/>
              <a:gd name="T74" fmla="*/ 14 w 16"/>
              <a:gd name="T75" fmla="*/ 10 h 19"/>
              <a:gd name="T76" fmla="*/ 14 w 16"/>
              <a:gd name="T77" fmla="*/ 12 h 19"/>
              <a:gd name="T78" fmla="*/ 13 w 16"/>
              <a:gd name="T79" fmla="*/ 12 h 19"/>
              <a:gd name="T80" fmla="*/ 11 w 16"/>
              <a:gd name="T81" fmla="*/ 10 h 19"/>
              <a:gd name="T82" fmla="*/ 9 w 16"/>
              <a:gd name="T83" fmla="*/ 10 h 19"/>
              <a:gd name="T84" fmla="*/ 10 w 16"/>
              <a:gd name="T85" fmla="*/ 8 h 19"/>
              <a:gd name="T86" fmla="*/ 11 w 16"/>
              <a:gd name="T87" fmla="*/ 7 h 19"/>
              <a:gd name="T88" fmla="*/ 11 w 16"/>
              <a:gd name="T89" fmla="*/ 9 h 19"/>
              <a:gd name="T90" fmla="*/ 12 w 16"/>
              <a:gd name="T91" fmla="*/ 8 h 19"/>
              <a:gd name="T92" fmla="*/ 12 w 16"/>
              <a:gd name="T93" fmla="*/ 6 h 19"/>
              <a:gd name="T94" fmla="*/ 11 w 16"/>
              <a:gd name="T95" fmla="*/ 5 h 19"/>
              <a:gd name="T96" fmla="*/ 11 w 16"/>
              <a:gd name="T97" fmla="*/ 5 h 19"/>
              <a:gd name="T98" fmla="*/ 11 w 16"/>
              <a:gd name="T99" fmla="*/ 4 h 19"/>
              <a:gd name="T100" fmla="*/ 12 w 16"/>
              <a:gd name="T101" fmla="*/ 4 h 19"/>
              <a:gd name="T102" fmla="*/ 12 w 16"/>
              <a:gd name="T103" fmla="*/ 5 h 19"/>
              <a:gd name="T104" fmla="*/ 12 w 16"/>
              <a:gd name="T105" fmla="*/ 6 h 19"/>
              <a:gd name="T106" fmla="*/ 13 w 16"/>
              <a:gd name="T107" fmla="*/ 5 h 19"/>
              <a:gd name="T108" fmla="*/ 12 w 16"/>
              <a:gd name="T109" fmla="*/ 7 h 19"/>
              <a:gd name="T110" fmla="*/ 14 w 16"/>
              <a:gd name="T111" fmla="*/ 7 h 19"/>
              <a:gd name="T112" fmla="*/ 15 w 16"/>
              <a:gd name="T113" fmla="*/ 6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" h="19">
                <a:moveTo>
                  <a:pt x="8" y="0"/>
                </a:moveTo>
                <a:cubicBezTo>
                  <a:pt x="0" y="5"/>
                  <a:pt x="0" y="5"/>
                  <a:pt x="0" y="5"/>
                </a:cubicBezTo>
                <a:cubicBezTo>
                  <a:pt x="0" y="14"/>
                  <a:pt x="0" y="14"/>
                  <a:pt x="0" y="14"/>
                </a:cubicBezTo>
                <a:cubicBezTo>
                  <a:pt x="8" y="19"/>
                  <a:pt x="8" y="19"/>
                  <a:pt x="8" y="19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5"/>
                  <a:pt x="16" y="5"/>
                  <a:pt x="16" y="5"/>
                </a:cubicBezTo>
                <a:lnTo>
                  <a:pt x="8" y="0"/>
                </a:lnTo>
                <a:close/>
                <a:moveTo>
                  <a:pt x="5" y="10"/>
                </a:moveTo>
                <a:cubicBezTo>
                  <a:pt x="4" y="11"/>
                  <a:pt x="4" y="11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12"/>
                  <a:pt x="3" y="12"/>
                  <a:pt x="2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12"/>
                  <a:pt x="3" y="12"/>
                  <a:pt x="2" y="11"/>
                </a:cubicBezTo>
                <a:cubicBezTo>
                  <a:pt x="2" y="11"/>
                  <a:pt x="2" y="11"/>
                  <a:pt x="2" y="10"/>
                </a:cubicBezTo>
                <a:cubicBezTo>
                  <a:pt x="2" y="11"/>
                  <a:pt x="2" y="11"/>
                  <a:pt x="3" y="12"/>
                </a:cubicBezTo>
                <a:cubicBezTo>
                  <a:pt x="3" y="12"/>
                  <a:pt x="3" y="12"/>
                  <a:pt x="3" y="11"/>
                </a:cubicBezTo>
                <a:cubicBezTo>
                  <a:pt x="3" y="11"/>
                  <a:pt x="4" y="11"/>
                  <a:pt x="4" y="11"/>
                </a:cubicBezTo>
                <a:cubicBezTo>
                  <a:pt x="4" y="11"/>
                  <a:pt x="3" y="11"/>
                  <a:pt x="3" y="10"/>
                </a:cubicBezTo>
                <a:cubicBezTo>
                  <a:pt x="3" y="10"/>
                  <a:pt x="3" y="10"/>
                  <a:pt x="3" y="9"/>
                </a:cubicBez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10"/>
                  <a:pt x="3" y="10"/>
                </a:cubicBezTo>
                <a:cubicBezTo>
                  <a:pt x="4" y="10"/>
                  <a:pt x="4" y="11"/>
                  <a:pt x="4" y="11"/>
                </a:cubicBezTo>
                <a:cubicBezTo>
                  <a:pt x="4" y="10"/>
                  <a:pt x="4" y="10"/>
                  <a:pt x="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9"/>
                  <a:pt x="4" y="9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4" y="7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ubicBezTo>
                  <a:pt x="3" y="8"/>
                  <a:pt x="2" y="8"/>
                  <a:pt x="2" y="8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2" y="9"/>
                  <a:pt x="2" y="8"/>
                </a:cubicBezTo>
                <a:cubicBezTo>
                  <a:pt x="2" y="8"/>
                  <a:pt x="2" y="8"/>
                  <a:pt x="2" y="8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6"/>
                  <a:pt x="2" y="6"/>
                </a:cubicBezTo>
                <a:cubicBezTo>
                  <a:pt x="2" y="6"/>
                  <a:pt x="2" y="6"/>
                  <a:pt x="2" y="6"/>
                </a:cubicBezTo>
                <a:cubicBezTo>
                  <a:pt x="2" y="6"/>
                  <a:pt x="2" y="7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2" y="7"/>
                  <a:pt x="2" y="7"/>
                  <a:pt x="3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3" y="7"/>
                  <a:pt x="4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7"/>
                  <a:pt x="4" y="7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3" y="5"/>
                  <a:pt x="3" y="5"/>
                </a:cubicBezTo>
                <a:cubicBezTo>
                  <a:pt x="3" y="5"/>
                  <a:pt x="4" y="6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4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4"/>
                </a:cubicBezTo>
                <a:cubicBezTo>
                  <a:pt x="5" y="4"/>
                  <a:pt x="5" y="4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3"/>
                  <a:pt x="5" y="4"/>
                  <a:pt x="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6" y="5"/>
                  <a:pt x="6" y="5"/>
                </a:cubicBezTo>
                <a:cubicBezTo>
                  <a:pt x="6" y="5"/>
                  <a:pt x="6" y="5"/>
                  <a:pt x="6" y="5"/>
                </a:cubicBezTo>
                <a:cubicBezTo>
                  <a:pt x="6" y="5"/>
                  <a:pt x="6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6"/>
                  <a:pt x="5" y="6"/>
                  <a:pt x="5" y="6"/>
                </a:cubicBezTo>
                <a:cubicBezTo>
                  <a:pt x="5" y="6"/>
                  <a:pt x="5" y="6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4" y="7"/>
                  <a:pt x="4" y="7"/>
                  <a:pt x="4" y="8"/>
                </a:cubicBezTo>
                <a:cubicBezTo>
                  <a:pt x="5" y="9"/>
                  <a:pt x="5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9"/>
                  <a:pt x="6" y="9"/>
                </a:cubicBezTo>
                <a:cubicBezTo>
                  <a:pt x="5" y="8"/>
                  <a:pt x="5" y="8"/>
                  <a:pt x="5" y="8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8"/>
                  <a:pt x="5" y="8"/>
                </a:cubicBezTo>
                <a:cubicBezTo>
                  <a:pt x="5" y="8"/>
                  <a:pt x="6" y="8"/>
                  <a:pt x="6" y="8"/>
                </a:cubicBezTo>
                <a:cubicBezTo>
                  <a:pt x="6" y="8"/>
                  <a:pt x="6" y="7"/>
                  <a:pt x="6" y="7"/>
                </a:cubicBezTo>
                <a:cubicBezTo>
                  <a:pt x="6" y="8"/>
                  <a:pt x="6" y="8"/>
                  <a:pt x="6" y="9"/>
                </a:cubicBezTo>
                <a:cubicBezTo>
                  <a:pt x="6" y="9"/>
                  <a:pt x="7" y="10"/>
                  <a:pt x="7" y="10"/>
                </a:cubicBezTo>
                <a:cubicBezTo>
                  <a:pt x="7" y="11"/>
                  <a:pt x="8" y="11"/>
                  <a:pt x="8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1"/>
                  <a:pt x="6" y="11"/>
                  <a:pt x="6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0"/>
                  <a:pt x="5" y="10"/>
                  <a:pt x="5" y="10"/>
                </a:cubicBezTo>
                <a:close/>
                <a:moveTo>
                  <a:pt x="8" y="16"/>
                </a:moveTo>
                <a:cubicBezTo>
                  <a:pt x="6" y="12"/>
                  <a:pt x="6" y="12"/>
                  <a:pt x="6" y="12"/>
                </a:cubicBezTo>
                <a:cubicBezTo>
                  <a:pt x="10" y="12"/>
                  <a:pt x="10" y="12"/>
                  <a:pt x="10" y="12"/>
                </a:cubicBezTo>
                <a:lnTo>
                  <a:pt x="8" y="16"/>
                </a:lnTo>
                <a:close/>
                <a:moveTo>
                  <a:pt x="15" y="7"/>
                </a:moveTo>
                <a:cubicBezTo>
                  <a:pt x="14" y="7"/>
                  <a:pt x="14" y="7"/>
                  <a:pt x="14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4" y="9"/>
                  <a:pt x="14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3" y="8"/>
                  <a:pt x="13" y="8"/>
                  <a:pt x="13" y="8"/>
                </a:cubicBezTo>
                <a:cubicBezTo>
                  <a:pt x="13" y="8"/>
                  <a:pt x="13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9"/>
                  <a:pt x="12" y="9"/>
                  <a:pt x="11" y="10"/>
                </a:cubicBezTo>
                <a:cubicBezTo>
                  <a:pt x="12" y="10"/>
                  <a:pt x="12" y="10"/>
                  <a:pt x="12" y="10"/>
                </a:cubicBezTo>
                <a:cubicBezTo>
                  <a:pt x="12" y="10"/>
                  <a:pt x="12" y="10"/>
                  <a:pt x="12" y="11"/>
                </a:cubicBezTo>
                <a:cubicBezTo>
                  <a:pt x="13" y="11"/>
                  <a:pt x="13" y="10"/>
                  <a:pt x="13" y="10"/>
                </a:cubicBezTo>
                <a:cubicBezTo>
                  <a:pt x="13" y="10"/>
                  <a:pt x="13" y="9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2"/>
                  <a:pt x="13" y="12"/>
                  <a:pt x="13" y="12"/>
                </a:cubicBezTo>
                <a:cubicBezTo>
                  <a:pt x="14" y="11"/>
                  <a:pt x="14" y="11"/>
                  <a:pt x="14" y="10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12"/>
                  <a:pt x="14" y="12"/>
                  <a:pt x="13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3" y="12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2" y="11"/>
                  <a:pt x="12" y="11"/>
                  <a:pt x="12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0" y="11"/>
                  <a:pt x="9" y="11"/>
                  <a:pt x="9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1"/>
                  <a:pt x="9" y="11"/>
                  <a:pt x="9" y="10"/>
                </a:cubicBezTo>
                <a:cubicBezTo>
                  <a:pt x="9" y="10"/>
                  <a:pt x="10" y="9"/>
                  <a:pt x="10" y="9"/>
                </a:cubicBezTo>
                <a:cubicBezTo>
                  <a:pt x="10" y="8"/>
                  <a:pt x="10" y="8"/>
                  <a:pt x="10" y="7"/>
                </a:cubicBezTo>
                <a:cubicBezTo>
                  <a:pt x="10" y="7"/>
                  <a:pt x="10" y="8"/>
                  <a:pt x="10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8"/>
                  <a:pt x="11" y="7"/>
                  <a:pt x="11" y="7"/>
                </a:cubicBezTo>
                <a:cubicBezTo>
                  <a:pt x="11" y="7"/>
                  <a:pt x="12" y="7"/>
                  <a:pt x="11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1" y="7"/>
                  <a:pt x="11" y="8"/>
                </a:cubicBezTo>
                <a:cubicBezTo>
                  <a:pt x="11" y="8"/>
                  <a:pt x="11" y="8"/>
                  <a:pt x="11" y="9"/>
                </a:cubicBezTo>
                <a:cubicBezTo>
                  <a:pt x="10" y="9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1" y="10"/>
                  <a:pt x="12" y="9"/>
                  <a:pt x="12" y="8"/>
                </a:cubicBezTo>
                <a:cubicBezTo>
                  <a:pt x="12" y="7"/>
                  <a:pt x="12" y="7"/>
                  <a:pt x="12" y="6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6"/>
                  <a:pt x="12" y="6"/>
                  <a:pt x="12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0" y="5"/>
                  <a:pt x="10" y="5"/>
                </a:cubicBezTo>
                <a:cubicBezTo>
                  <a:pt x="10" y="5"/>
                  <a:pt x="10" y="5"/>
                  <a:pt x="11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5"/>
                  <a:pt x="11" y="4"/>
                </a:cubicBezTo>
                <a:cubicBezTo>
                  <a:pt x="11" y="4"/>
                  <a:pt x="12" y="4"/>
                  <a:pt x="12" y="4"/>
                </a:cubicBezTo>
                <a:cubicBezTo>
                  <a:pt x="12" y="4"/>
                  <a:pt x="12" y="3"/>
                  <a:pt x="12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11" y="5"/>
                  <a:pt x="12" y="5"/>
                  <a:pt x="12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5"/>
                  <a:pt x="12" y="6"/>
                  <a:pt x="12" y="6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6"/>
                  <a:pt x="12" y="6"/>
                  <a:pt x="13" y="6"/>
                </a:cubicBezTo>
                <a:cubicBezTo>
                  <a:pt x="13" y="6"/>
                  <a:pt x="13" y="5"/>
                  <a:pt x="13" y="5"/>
                </a:cubicBezTo>
                <a:cubicBezTo>
                  <a:pt x="13" y="5"/>
                  <a:pt x="13" y="6"/>
                  <a:pt x="13" y="6"/>
                </a:cubicBezTo>
                <a:cubicBezTo>
                  <a:pt x="13" y="6"/>
                  <a:pt x="12" y="6"/>
                  <a:pt x="12" y="6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3" y="7"/>
                  <a:pt x="13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3" y="7"/>
                  <a:pt x="13" y="7"/>
                  <a:pt x="14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5" y="7"/>
                  <a:pt x="15" y="7"/>
                </a:cubicBezTo>
                <a:cubicBezTo>
                  <a:pt x="15" y="7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7"/>
                  <a:pt x="15" y="7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580" name="Group 40579出自【趣你的PPT】(微信:qunideppt)：最优质的PPT资源库"/>
          <p:cNvGrpSpPr/>
          <p:nvPr/>
        </p:nvGrpSpPr>
        <p:grpSpPr>
          <a:xfrm>
            <a:off x="7134704" y="6248664"/>
            <a:ext cx="390805" cy="217853"/>
            <a:chOff x="7237413" y="5614987"/>
            <a:chExt cx="373063" cy="207963"/>
          </a:xfrm>
          <a:solidFill>
            <a:srgbClr val="32768B"/>
          </a:solidFill>
        </p:grpSpPr>
        <p:sp>
          <p:nvSpPr>
            <p:cNvPr id="404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37413" y="5740400"/>
              <a:ext cx="166688" cy="82550"/>
            </a:xfrm>
            <a:custGeom>
              <a:avLst/>
              <a:gdLst>
                <a:gd name="T0" fmla="*/ 7 w 8"/>
                <a:gd name="T1" fmla="*/ 0 h 4"/>
                <a:gd name="T2" fmla="*/ 4 w 8"/>
                <a:gd name="T3" fmla="*/ 1 h 4"/>
                <a:gd name="T4" fmla="*/ 0 w 8"/>
                <a:gd name="T5" fmla="*/ 1 h 4"/>
                <a:gd name="T6" fmla="*/ 0 w 8"/>
                <a:gd name="T7" fmla="*/ 1 h 4"/>
                <a:gd name="T8" fmla="*/ 1 w 8"/>
                <a:gd name="T9" fmla="*/ 3 h 4"/>
                <a:gd name="T10" fmla="*/ 2 w 8"/>
                <a:gd name="T11" fmla="*/ 3 h 4"/>
                <a:gd name="T12" fmla="*/ 4 w 8"/>
                <a:gd name="T13" fmla="*/ 4 h 4"/>
                <a:gd name="T14" fmla="*/ 5 w 8"/>
                <a:gd name="T15" fmla="*/ 4 h 4"/>
                <a:gd name="T16" fmla="*/ 7 w 8"/>
                <a:gd name="T17" fmla="*/ 3 h 4"/>
                <a:gd name="T18" fmla="*/ 8 w 8"/>
                <a:gd name="T19" fmla="*/ 2 h 4"/>
                <a:gd name="T20" fmla="*/ 8 w 8"/>
                <a:gd name="T21" fmla="*/ 1 h 4"/>
                <a:gd name="T22" fmla="*/ 7 w 8"/>
                <a:gd name="T2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4">
                  <a:moveTo>
                    <a:pt x="7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3" y="2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5" y="4"/>
                    <a:pt x="5" y="4"/>
                  </a:cubicBezTo>
                  <a:cubicBezTo>
                    <a:pt x="6" y="4"/>
                    <a:pt x="7" y="4"/>
                    <a:pt x="7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24738" y="5740400"/>
              <a:ext cx="185738" cy="82550"/>
            </a:xfrm>
            <a:custGeom>
              <a:avLst/>
              <a:gdLst>
                <a:gd name="T0" fmla="*/ 4 w 9"/>
                <a:gd name="T1" fmla="*/ 1 h 4"/>
                <a:gd name="T2" fmla="*/ 1 w 9"/>
                <a:gd name="T3" fmla="*/ 0 h 4"/>
                <a:gd name="T4" fmla="*/ 0 w 9"/>
                <a:gd name="T5" fmla="*/ 1 h 4"/>
                <a:gd name="T6" fmla="*/ 0 w 9"/>
                <a:gd name="T7" fmla="*/ 2 h 4"/>
                <a:gd name="T8" fmla="*/ 1 w 9"/>
                <a:gd name="T9" fmla="*/ 3 h 4"/>
                <a:gd name="T10" fmla="*/ 3 w 9"/>
                <a:gd name="T11" fmla="*/ 4 h 4"/>
                <a:gd name="T12" fmla="*/ 5 w 9"/>
                <a:gd name="T13" fmla="*/ 4 h 4"/>
                <a:gd name="T14" fmla="*/ 6 w 9"/>
                <a:gd name="T15" fmla="*/ 3 h 4"/>
                <a:gd name="T16" fmla="*/ 7 w 9"/>
                <a:gd name="T17" fmla="*/ 3 h 4"/>
                <a:gd name="T18" fmla="*/ 8 w 9"/>
                <a:gd name="T19" fmla="*/ 1 h 4"/>
                <a:gd name="T20" fmla="*/ 9 w 9"/>
                <a:gd name="T21" fmla="*/ 1 h 4"/>
                <a:gd name="T22" fmla="*/ 4 w 9"/>
                <a:gd name="T2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4">
                  <a:moveTo>
                    <a:pt x="4" y="1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4"/>
                    <a:pt x="2" y="4"/>
                    <a:pt x="3" y="4"/>
                  </a:cubicBezTo>
                  <a:cubicBezTo>
                    <a:pt x="3" y="4"/>
                    <a:pt x="4" y="4"/>
                    <a:pt x="5" y="4"/>
                  </a:cubicBezTo>
                  <a:cubicBezTo>
                    <a:pt x="5" y="4"/>
                    <a:pt x="5" y="4"/>
                    <a:pt x="6" y="3"/>
                  </a:cubicBezTo>
                  <a:cubicBezTo>
                    <a:pt x="6" y="3"/>
                    <a:pt x="7" y="3"/>
                    <a:pt x="7" y="3"/>
                  </a:cubicBezTo>
                  <a:cubicBezTo>
                    <a:pt x="8" y="2"/>
                    <a:pt x="8" y="2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2"/>
                    <a:pt x="5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8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04101" y="5635625"/>
              <a:ext cx="41275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8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89838" y="5635625"/>
              <a:ext cx="1588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45376" y="5614987"/>
              <a:ext cx="123825" cy="104775"/>
            </a:xfrm>
            <a:custGeom>
              <a:avLst/>
              <a:gdLst>
                <a:gd name="T0" fmla="*/ 0 w 6"/>
                <a:gd name="T1" fmla="*/ 5 h 5"/>
                <a:gd name="T2" fmla="*/ 6 w 6"/>
                <a:gd name="T3" fmla="*/ 5 h 5"/>
                <a:gd name="T4" fmla="*/ 6 w 6"/>
                <a:gd name="T5" fmla="*/ 4 h 5"/>
                <a:gd name="T6" fmla="*/ 6 w 6"/>
                <a:gd name="T7" fmla="*/ 1 h 5"/>
                <a:gd name="T8" fmla="*/ 6 w 6"/>
                <a:gd name="T9" fmla="*/ 0 h 5"/>
                <a:gd name="T10" fmla="*/ 5 w 6"/>
                <a:gd name="T11" fmla="*/ 0 h 5"/>
                <a:gd name="T12" fmla="*/ 0 w 6"/>
                <a:gd name="T13" fmla="*/ 0 h 5"/>
                <a:gd name="T14" fmla="*/ 0 w 6"/>
                <a:gd name="T15" fmla="*/ 0 h 5"/>
                <a:gd name="T16" fmla="*/ 0 w 6"/>
                <a:gd name="T17" fmla="*/ 1 h 5"/>
                <a:gd name="T18" fmla="*/ 0 w 6"/>
                <a:gd name="T19" fmla="*/ 3 h 5"/>
                <a:gd name="T20" fmla="*/ 0 w 6"/>
                <a:gd name="T21" fmla="*/ 4 h 5"/>
                <a:gd name="T22" fmla="*/ 0 w 6"/>
                <a:gd name="T2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9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37413" y="5635625"/>
              <a:ext cx="20638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58051" y="5614987"/>
              <a:ext cx="123825" cy="104775"/>
            </a:xfrm>
            <a:custGeom>
              <a:avLst/>
              <a:gdLst>
                <a:gd name="T0" fmla="*/ 0 w 6"/>
                <a:gd name="T1" fmla="*/ 5 h 5"/>
                <a:gd name="T2" fmla="*/ 6 w 6"/>
                <a:gd name="T3" fmla="*/ 5 h 5"/>
                <a:gd name="T4" fmla="*/ 6 w 6"/>
                <a:gd name="T5" fmla="*/ 4 h 5"/>
                <a:gd name="T6" fmla="*/ 6 w 6"/>
                <a:gd name="T7" fmla="*/ 3 h 5"/>
                <a:gd name="T8" fmla="*/ 6 w 6"/>
                <a:gd name="T9" fmla="*/ 1 h 5"/>
                <a:gd name="T10" fmla="*/ 6 w 6"/>
                <a:gd name="T11" fmla="*/ 0 h 5"/>
                <a:gd name="T12" fmla="*/ 6 w 6"/>
                <a:gd name="T13" fmla="*/ 0 h 5"/>
                <a:gd name="T14" fmla="*/ 1 w 6"/>
                <a:gd name="T15" fmla="*/ 0 h 5"/>
                <a:gd name="T16" fmla="*/ 0 w 6"/>
                <a:gd name="T17" fmla="*/ 0 h 5"/>
                <a:gd name="T18" fmla="*/ 0 w 6"/>
                <a:gd name="T19" fmla="*/ 1 h 5"/>
                <a:gd name="T20" fmla="*/ 0 w 6"/>
                <a:gd name="T21" fmla="*/ 4 h 5"/>
                <a:gd name="T22" fmla="*/ 0 w 6"/>
                <a:gd name="T2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536" name="Group 40535出自【趣你的PPT】(微信:qunideppt)：最优质的PPT资源库"/>
          <p:cNvGrpSpPr/>
          <p:nvPr/>
        </p:nvGrpSpPr>
        <p:grpSpPr>
          <a:xfrm>
            <a:off x="745468" y="6107309"/>
            <a:ext cx="369185" cy="500563"/>
            <a:chOff x="1138238" y="2457450"/>
            <a:chExt cx="352425" cy="477838"/>
          </a:xfrm>
          <a:solidFill>
            <a:srgbClr val="32768B"/>
          </a:solidFill>
        </p:grpSpPr>
        <p:sp>
          <p:nvSpPr>
            <p:cNvPr id="405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38238" y="2540000"/>
              <a:ext cx="352425" cy="395288"/>
            </a:xfrm>
            <a:custGeom>
              <a:avLst/>
              <a:gdLst>
                <a:gd name="T0" fmla="*/ 9 w 17"/>
                <a:gd name="T1" fmla="*/ 1 h 19"/>
                <a:gd name="T2" fmla="*/ 5 w 17"/>
                <a:gd name="T3" fmla="*/ 2 h 19"/>
                <a:gd name="T4" fmla="*/ 2 w 17"/>
                <a:gd name="T5" fmla="*/ 6 h 19"/>
                <a:gd name="T6" fmla="*/ 6 w 17"/>
                <a:gd name="T7" fmla="*/ 4 h 19"/>
                <a:gd name="T8" fmla="*/ 8 w 17"/>
                <a:gd name="T9" fmla="*/ 7 h 19"/>
                <a:gd name="T10" fmla="*/ 8 w 17"/>
                <a:gd name="T11" fmla="*/ 8 h 19"/>
                <a:gd name="T12" fmla="*/ 8 w 17"/>
                <a:gd name="T13" fmla="*/ 8 h 19"/>
                <a:gd name="T14" fmla="*/ 4 w 17"/>
                <a:gd name="T15" fmla="*/ 16 h 19"/>
                <a:gd name="T16" fmla="*/ 6 w 17"/>
                <a:gd name="T17" fmla="*/ 17 h 19"/>
                <a:gd name="T18" fmla="*/ 7 w 17"/>
                <a:gd name="T19" fmla="*/ 15 h 19"/>
                <a:gd name="T20" fmla="*/ 10 w 17"/>
                <a:gd name="T21" fmla="*/ 9 h 19"/>
                <a:gd name="T22" fmla="*/ 11 w 17"/>
                <a:gd name="T23" fmla="*/ 8 h 19"/>
                <a:gd name="T24" fmla="*/ 8 w 17"/>
                <a:gd name="T25" fmla="*/ 15 h 19"/>
                <a:gd name="T26" fmla="*/ 8 w 17"/>
                <a:gd name="T27" fmla="*/ 16 h 19"/>
                <a:gd name="T28" fmla="*/ 13 w 17"/>
                <a:gd name="T29" fmla="*/ 8 h 19"/>
                <a:gd name="T30" fmla="*/ 14 w 17"/>
                <a:gd name="T31" fmla="*/ 4 h 19"/>
                <a:gd name="T32" fmla="*/ 15 w 17"/>
                <a:gd name="T33" fmla="*/ 5 h 19"/>
                <a:gd name="T34" fmla="*/ 9 w 17"/>
                <a:gd name="T3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9">
                  <a:moveTo>
                    <a:pt x="9" y="1"/>
                  </a:moveTo>
                  <a:cubicBezTo>
                    <a:pt x="7" y="1"/>
                    <a:pt x="5" y="2"/>
                    <a:pt x="5" y="2"/>
                  </a:cubicBezTo>
                  <a:cubicBezTo>
                    <a:pt x="3" y="3"/>
                    <a:pt x="0" y="6"/>
                    <a:pt x="2" y="6"/>
                  </a:cubicBezTo>
                  <a:cubicBezTo>
                    <a:pt x="2" y="7"/>
                    <a:pt x="5" y="4"/>
                    <a:pt x="6" y="4"/>
                  </a:cubicBezTo>
                  <a:cubicBezTo>
                    <a:pt x="8" y="4"/>
                    <a:pt x="9" y="5"/>
                    <a:pt x="8" y="7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11"/>
                    <a:pt x="1" y="12"/>
                    <a:pt x="4" y="16"/>
                  </a:cubicBezTo>
                  <a:cubicBezTo>
                    <a:pt x="4" y="17"/>
                    <a:pt x="5" y="18"/>
                    <a:pt x="6" y="17"/>
                  </a:cubicBezTo>
                  <a:cubicBezTo>
                    <a:pt x="7" y="16"/>
                    <a:pt x="6" y="15"/>
                    <a:pt x="7" y="15"/>
                  </a:cubicBezTo>
                  <a:cubicBezTo>
                    <a:pt x="9" y="12"/>
                    <a:pt x="10" y="11"/>
                    <a:pt x="10" y="9"/>
                  </a:cubicBezTo>
                  <a:cubicBezTo>
                    <a:pt x="10" y="8"/>
                    <a:pt x="10" y="8"/>
                    <a:pt x="11" y="8"/>
                  </a:cubicBezTo>
                  <a:cubicBezTo>
                    <a:pt x="12" y="8"/>
                    <a:pt x="10" y="13"/>
                    <a:pt x="8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1" y="19"/>
                    <a:pt x="13" y="12"/>
                    <a:pt x="13" y="8"/>
                  </a:cubicBezTo>
                  <a:cubicBezTo>
                    <a:pt x="13" y="8"/>
                    <a:pt x="12" y="5"/>
                    <a:pt x="14" y="4"/>
                  </a:cubicBezTo>
                  <a:cubicBezTo>
                    <a:pt x="14" y="4"/>
                    <a:pt x="15" y="5"/>
                    <a:pt x="15" y="5"/>
                  </a:cubicBezTo>
                  <a:cubicBezTo>
                    <a:pt x="17" y="3"/>
                    <a:pt x="13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5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25563" y="2457450"/>
              <a:ext cx="61913" cy="82550"/>
            </a:xfrm>
            <a:custGeom>
              <a:avLst/>
              <a:gdLst>
                <a:gd name="T0" fmla="*/ 2 w 3"/>
                <a:gd name="T1" fmla="*/ 4 h 4"/>
                <a:gd name="T2" fmla="*/ 3 w 3"/>
                <a:gd name="T3" fmla="*/ 2 h 4"/>
                <a:gd name="T4" fmla="*/ 1 w 3"/>
                <a:gd name="T5" fmla="*/ 0 h 4"/>
                <a:gd name="T6" fmla="*/ 0 w 3"/>
                <a:gd name="T7" fmla="*/ 2 h 4"/>
                <a:gd name="T8" fmla="*/ 2 w 3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2" y="4"/>
                    <a:pt x="3" y="3"/>
                    <a:pt x="3" y="2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53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86040" y="6139738"/>
            <a:ext cx="325947" cy="435705"/>
          </a:xfrm>
          <a:custGeom>
            <a:avLst/>
            <a:gdLst>
              <a:gd name="T0" fmla="*/ 13 w 15"/>
              <a:gd name="T1" fmla="*/ 0 h 20"/>
              <a:gd name="T2" fmla="*/ 1 w 15"/>
              <a:gd name="T3" fmla="*/ 0 h 20"/>
              <a:gd name="T4" fmla="*/ 0 w 15"/>
              <a:gd name="T5" fmla="*/ 2 h 20"/>
              <a:gd name="T6" fmla="*/ 0 w 15"/>
              <a:gd name="T7" fmla="*/ 11 h 20"/>
              <a:gd name="T8" fmla="*/ 1 w 15"/>
              <a:gd name="T9" fmla="*/ 13 h 20"/>
              <a:gd name="T10" fmla="*/ 4 w 15"/>
              <a:gd name="T11" fmla="*/ 13 h 20"/>
              <a:gd name="T12" fmla="*/ 7 w 15"/>
              <a:gd name="T13" fmla="*/ 20 h 20"/>
              <a:gd name="T14" fmla="*/ 11 w 15"/>
              <a:gd name="T15" fmla="*/ 13 h 20"/>
              <a:gd name="T16" fmla="*/ 13 w 15"/>
              <a:gd name="T17" fmla="*/ 13 h 20"/>
              <a:gd name="T18" fmla="*/ 15 w 15"/>
              <a:gd name="T19" fmla="*/ 11 h 20"/>
              <a:gd name="T20" fmla="*/ 15 w 15"/>
              <a:gd name="T21" fmla="*/ 2 h 20"/>
              <a:gd name="T22" fmla="*/ 13 w 15"/>
              <a:gd name="T23" fmla="*/ 0 h 20"/>
              <a:gd name="T24" fmla="*/ 4 w 15"/>
              <a:gd name="T25" fmla="*/ 11 h 20"/>
              <a:gd name="T26" fmla="*/ 3 w 15"/>
              <a:gd name="T27" fmla="*/ 10 h 20"/>
              <a:gd name="T28" fmla="*/ 4 w 15"/>
              <a:gd name="T29" fmla="*/ 9 h 20"/>
              <a:gd name="T30" fmla="*/ 5 w 15"/>
              <a:gd name="T31" fmla="*/ 10 h 20"/>
              <a:gd name="T32" fmla="*/ 4 w 15"/>
              <a:gd name="T33" fmla="*/ 11 h 20"/>
              <a:gd name="T34" fmla="*/ 5 w 15"/>
              <a:gd name="T35" fmla="*/ 7 h 20"/>
              <a:gd name="T36" fmla="*/ 4 w 15"/>
              <a:gd name="T37" fmla="*/ 8 h 20"/>
              <a:gd name="T38" fmla="*/ 4 w 15"/>
              <a:gd name="T39" fmla="*/ 8 h 20"/>
              <a:gd name="T40" fmla="*/ 3 w 15"/>
              <a:gd name="T41" fmla="*/ 7 h 20"/>
              <a:gd name="T42" fmla="*/ 3 w 15"/>
              <a:gd name="T43" fmla="*/ 3 h 20"/>
              <a:gd name="T44" fmla="*/ 4 w 15"/>
              <a:gd name="T45" fmla="*/ 2 h 20"/>
              <a:gd name="T46" fmla="*/ 4 w 15"/>
              <a:gd name="T47" fmla="*/ 2 h 20"/>
              <a:gd name="T48" fmla="*/ 5 w 15"/>
              <a:gd name="T49" fmla="*/ 3 h 20"/>
              <a:gd name="T50" fmla="*/ 5 w 15"/>
              <a:gd name="T51" fmla="*/ 7 h 20"/>
              <a:gd name="T52" fmla="*/ 7 w 15"/>
              <a:gd name="T53" fmla="*/ 11 h 20"/>
              <a:gd name="T54" fmla="*/ 6 w 15"/>
              <a:gd name="T55" fmla="*/ 10 h 20"/>
              <a:gd name="T56" fmla="*/ 7 w 15"/>
              <a:gd name="T57" fmla="*/ 9 h 20"/>
              <a:gd name="T58" fmla="*/ 8 w 15"/>
              <a:gd name="T59" fmla="*/ 10 h 20"/>
              <a:gd name="T60" fmla="*/ 7 w 15"/>
              <a:gd name="T61" fmla="*/ 11 h 20"/>
              <a:gd name="T62" fmla="*/ 8 w 15"/>
              <a:gd name="T63" fmla="*/ 7 h 20"/>
              <a:gd name="T64" fmla="*/ 7 w 15"/>
              <a:gd name="T65" fmla="*/ 8 h 20"/>
              <a:gd name="T66" fmla="*/ 7 w 15"/>
              <a:gd name="T67" fmla="*/ 8 h 20"/>
              <a:gd name="T68" fmla="*/ 6 w 15"/>
              <a:gd name="T69" fmla="*/ 7 h 20"/>
              <a:gd name="T70" fmla="*/ 6 w 15"/>
              <a:gd name="T71" fmla="*/ 3 h 20"/>
              <a:gd name="T72" fmla="*/ 7 w 15"/>
              <a:gd name="T73" fmla="*/ 2 h 20"/>
              <a:gd name="T74" fmla="*/ 7 w 15"/>
              <a:gd name="T75" fmla="*/ 2 h 20"/>
              <a:gd name="T76" fmla="*/ 8 w 15"/>
              <a:gd name="T77" fmla="*/ 3 h 20"/>
              <a:gd name="T78" fmla="*/ 8 w 15"/>
              <a:gd name="T79" fmla="*/ 7 h 20"/>
              <a:gd name="T80" fmla="*/ 10 w 15"/>
              <a:gd name="T81" fmla="*/ 11 h 20"/>
              <a:gd name="T82" fmla="*/ 9 w 15"/>
              <a:gd name="T83" fmla="*/ 10 h 20"/>
              <a:gd name="T84" fmla="*/ 10 w 15"/>
              <a:gd name="T85" fmla="*/ 9 h 20"/>
              <a:gd name="T86" fmla="*/ 11 w 15"/>
              <a:gd name="T87" fmla="*/ 10 h 20"/>
              <a:gd name="T88" fmla="*/ 10 w 15"/>
              <a:gd name="T89" fmla="*/ 11 h 20"/>
              <a:gd name="T90" fmla="*/ 11 w 15"/>
              <a:gd name="T91" fmla="*/ 7 h 20"/>
              <a:gd name="T92" fmla="*/ 10 w 15"/>
              <a:gd name="T93" fmla="*/ 8 h 20"/>
              <a:gd name="T94" fmla="*/ 10 w 15"/>
              <a:gd name="T95" fmla="*/ 8 h 20"/>
              <a:gd name="T96" fmla="*/ 9 w 15"/>
              <a:gd name="T97" fmla="*/ 7 h 20"/>
              <a:gd name="T98" fmla="*/ 9 w 15"/>
              <a:gd name="T99" fmla="*/ 3 h 20"/>
              <a:gd name="T100" fmla="*/ 10 w 15"/>
              <a:gd name="T101" fmla="*/ 2 h 20"/>
              <a:gd name="T102" fmla="*/ 10 w 15"/>
              <a:gd name="T103" fmla="*/ 2 h 20"/>
              <a:gd name="T104" fmla="*/ 11 w 15"/>
              <a:gd name="T105" fmla="*/ 3 h 20"/>
              <a:gd name="T106" fmla="*/ 11 w 15"/>
              <a:gd name="T107" fmla="*/ 7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5" h="20">
                <a:moveTo>
                  <a:pt x="13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2"/>
                  <a:pt x="0" y="13"/>
                  <a:pt x="1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7" y="20"/>
                  <a:pt x="7" y="20"/>
                  <a:pt x="7" y="20"/>
                </a:cubicBezTo>
                <a:cubicBezTo>
                  <a:pt x="11" y="13"/>
                  <a:pt x="11" y="13"/>
                  <a:pt x="11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4" y="13"/>
                  <a:pt x="15" y="12"/>
                  <a:pt x="15" y="11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4" y="0"/>
                  <a:pt x="13" y="0"/>
                </a:cubicBezTo>
                <a:close/>
                <a:moveTo>
                  <a:pt x="4" y="11"/>
                </a:moveTo>
                <a:cubicBezTo>
                  <a:pt x="3" y="11"/>
                  <a:pt x="3" y="10"/>
                  <a:pt x="3" y="10"/>
                </a:cubicBezTo>
                <a:cubicBezTo>
                  <a:pt x="3" y="9"/>
                  <a:pt x="3" y="9"/>
                  <a:pt x="4" y="9"/>
                </a:cubicBezTo>
                <a:cubicBezTo>
                  <a:pt x="5" y="9"/>
                  <a:pt x="5" y="9"/>
                  <a:pt x="5" y="10"/>
                </a:cubicBezTo>
                <a:cubicBezTo>
                  <a:pt x="5" y="10"/>
                  <a:pt x="5" y="11"/>
                  <a:pt x="4" y="11"/>
                </a:cubicBezTo>
                <a:close/>
                <a:moveTo>
                  <a:pt x="5" y="7"/>
                </a:moveTo>
                <a:cubicBezTo>
                  <a:pt x="5" y="8"/>
                  <a:pt x="5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3" y="8"/>
                  <a:pt x="3" y="8"/>
                  <a:pt x="3" y="7"/>
                </a:cubicBezTo>
                <a:cubicBezTo>
                  <a:pt x="3" y="3"/>
                  <a:pt x="3" y="3"/>
                  <a:pt x="3" y="3"/>
                </a:cubicBezTo>
                <a:cubicBezTo>
                  <a:pt x="3" y="2"/>
                  <a:pt x="3" y="2"/>
                  <a:pt x="4" y="2"/>
                </a:cubicBezTo>
                <a:cubicBezTo>
                  <a:pt x="4" y="2"/>
                  <a:pt x="4" y="2"/>
                  <a:pt x="4" y="2"/>
                </a:cubicBezTo>
                <a:cubicBezTo>
                  <a:pt x="5" y="2"/>
                  <a:pt x="5" y="2"/>
                  <a:pt x="5" y="3"/>
                </a:cubicBezTo>
                <a:lnTo>
                  <a:pt x="5" y="7"/>
                </a:lnTo>
                <a:close/>
                <a:moveTo>
                  <a:pt x="7" y="11"/>
                </a:moveTo>
                <a:cubicBezTo>
                  <a:pt x="7" y="11"/>
                  <a:pt x="6" y="10"/>
                  <a:pt x="6" y="10"/>
                </a:cubicBezTo>
                <a:cubicBezTo>
                  <a:pt x="6" y="9"/>
                  <a:pt x="7" y="9"/>
                  <a:pt x="7" y="9"/>
                </a:cubicBezTo>
                <a:cubicBezTo>
                  <a:pt x="8" y="9"/>
                  <a:pt x="8" y="9"/>
                  <a:pt x="8" y="10"/>
                </a:cubicBezTo>
                <a:cubicBezTo>
                  <a:pt x="8" y="10"/>
                  <a:pt x="8" y="11"/>
                  <a:pt x="7" y="11"/>
                </a:cubicBezTo>
                <a:close/>
                <a:moveTo>
                  <a:pt x="8" y="7"/>
                </a:moveTo>
                <a:cubicBezTo>
                  <a:pt x="8" y="8"/>
                  <a:pt x="8" y="8"/>
                  <a:pt x="7" y="8"/>
                </a:cubicBezTo>
                <a:cubicBezTo>
                  <a:pt x="7" y="8"/>
                  <a:pt x="7" y="8"/>
                  <a:pt x="7" y="8"/>
                </a:cubicBezTo>
                <a:cubicBezTo>
                  <a:pt x="7" y="8"/>
                  <a:pt x="6" y="8"/>
                  <a:pt x="6" y="7"/>
                </a:cubicBezTo>
                <a:cubicBezTo>
                  <a:pt x="6" y="3"/>
                  <a:pt x="6" y="3"/>
                  <a:pt x="6" y="3"/>
                </a:cubicBezTo>
                <a:cubicBezTo>
                  <a:pt x="6" y="2"/>
                  <a:pt x="7" y="2"/>
                  <a:pt x="7" y="2"/>
                </a:cubicBezTo>
                <a:cubicBezTo>
                  <a:pt x="7" y="2"/>
                  <a:pt x="7" y="2"/>
                  <a:pt x="7" y="2"/>
                </a:cubicBezTo>
                <a:cubicBezTo>
                  <a:pt x="8" y="2"/>
                  <a:pt x="8" y="2"/>
                  <a:pt x="8" y="3"/>
                </a:cubicBezTo>
                <a:lnTo>
                  <a:pt x="8" y="7"/>
                </a:lnTo>
                <a:close/>
                <a:moveTo>
                  <a:pt x="10" y="11"/>
                </a:moveTo>
                <a:cubicBezTo>
                  <a:pt x="10" y="11"/>
                  <a:pt x="9" y="10"/>
                  <a:pt x="9" y="10"/>
                </a:cubicBezTo>
                <a:cubicBezTo>
                  <a:pt x="9" y="9"/>
                  <a:pt x="10" y="9"/>
                  <a:pt x="10" y="9"/>
                </a:cubicBezTo>
                <a:cubicBezTo>
                  <a:pt x="11" y="9"/>
                  <a:pt x="11" y="9"/>
                  <a:pt x="11" y="10"/>
                </a:cubicBezTo>
                <a:cubicBezTo>
                  <a:pt x="11" y="10"/>
                  <a:pt x="11" y="11"/>
                  <a:pt x="10" y="11"/>
                </a:cubicBezTo>
                <a:close/>
                <a:moveTo>
                  <a:pt x="11" y="7"/>
                </a:moveTo>
                <a:cubicBezTo>
                  <a:pt x="11" y="8"/>
                  <a:pt x="11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9" y="8"/>
                  <a:pt x="9" y="7"/>
                </a:cubicBezTo>
                <a:cubicBezTo>
                  <a:pt x="9" y="3"/>
                  <a:pt x="9" y="3"/>
                  <a:pt x="9" y="3"/>
                </a:cubicBezTo>
                <a:cubicBezTo>
                  <a:pt x="9" y="2"/>
                  <a:pt x="10" y="2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1" y="2"/>
                  <a:pt x="11" y="2"/>
                  <a:pt x="11" y="3"/>
                </a:cubicBezTo>
                <a:lnTo>
                  <a:pt x="11" y="7"/>
                </a:ln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1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350941" y="6128928"/>
            <a:ext cx="390805" cy="457325"/>
          </a:xfrm>
          <a:custGeom>
            <a:avLst/>
            <a:gdLst>
              <a:gd name="T0" fmla="*/ 13 w 18"/>
              <a:gd name="T1" fmla="*/ 11 h 21"/>
              <a:gd name="T2" fmla="*/ 12 w 18"/>
              <a:gd name="T3" fmla="*/ 9 h 21"/>
              <a:gd name="T4" fmla="*/ 16 w 18"/>
              <a:gd name="T5" fmla="*/ 6 h 21"/>
              <a:gd name="T6" fmla="*/ 16 w 18"/>
              <a:gd name="T7" fmla="*/ 6 h 21"/>
              <a:gd name="T8" fmla="*/ 15 w 18"/>
              <a:gd name="T9" fmla="*/ 5 h 21"/>
              <a:gd name="T10" fmla="*/ 11 w 18"/>
              <a:gd name="T11" fmla="*/ 5 h 21"/>
              <a:gd name="T12" fmla="*/ 9 w 18"/>
              <a:gd name="T13" fmla="*/ 1 h 21"/>
              <a:gd name="T14" fmla="*/ 8 w 18"/>
              <a:gd name="T15" fmla="*/ 0 h 21"/>
              <a:gd name="T16" fmla="*/ 7 w 18"/>
              <a:gd name="T17" fmla="*/ 1 h 21"/>
              <a:gd name="T18" fmla="*/ 5 w 18"/>
              <a:gd name="T19" fmla="*/ 4 h 21"/>
              <a:gd name="T20" fmla="*/ 1 w 18"/>
              <a:gd name="T21" fmla="*/ 5 h 21"/>
              <a:gd name="T22" fmla="*/ 0 w 18"/>
              <a:gd name="T23" fmla="*/ 6 h 21"/>
              <a:gd name="T24" fmla="*/ 0 w 18"/>
              <a:gd name="T25" fmla="*/ 6 h 21"/>
              <a:gd name="T26" fmla="*/ 4 w 18"/>
              <a:gd name="T27" fmla="*/ 9 h 21"/>
              <a:gd name="T28" fmla="*/ 3 w 18"/>
              <a:gd name="T29" fmla="*/ 14 h 21"/>
              <a:gd name="T30" fmla="*/ 3 w 18"/>
              <a:gd name="T31" fmla="*/ 14 h 21"/>
              <a:gd name="T32" fmla="*/ 4 w 18"/>
              <a:gd name="T33" fmla="*/ 14 h 21"/>
              <a:gd name="T34" fmla="*/ 7 w 18"/>
              <a:gd name="T35" fmla="*/ 13 h 21"/>
              <a:gd name="T36" fmla="*/ 7 w 18"/>
              <a:gd name="T37" fmla="*/ 21 h 21"/>
              <a:gd name="T38" fmla="*/ 9 w 18"/>
              <a:gd name="T39" fmla="*/ 19 h 21"/>
              <a:gd name="T40" fmla="*/ 11 w 18"/>
              <a:gd name="T41" fmla="*/ 21 h 21"/>
              <a:gd name="T42" fmla="*/ 11 w 18"/>
              <a:gd name="T43" fmla="*/ 16 h 21"/>
              <a:gd name="T44" fmla="*/ 14 w 18"/>
              <a:gd name="T45" fmla="*/ 19 h 21"/>
              <a:gd name="T46" fmla="*/ 15 w 18"/>
              <a:gd name="T47" fmla="*/ 17 h 21"/>
              <a:gd name="T48" fmla="*/ 18 w 18"/>
              <a:gd name="T49" fmla="*/ 16 h 21"/>
              <a:gd name="T50" fmla="*/ 13 w 18"/>
              <a:gd name="T51" fmla="*/ 11 h 21"/>
              <a:gd name="T52" fmla="*/ 5 w 18"/>
              <a:gd name="T53" fmla="*/ 9 h 21"/>
              <a:gd name="T54" fmla="*/ 2 w 18"/>
              <a:gd name="T55" fmla="*/ 6 h 21"/>
              <a:gd name="T56" fmla="*/ 6 w 18"/>
              <a:gd name="T57" fmla="*/ 6 h 21"/>
              <a:gd name="T58" fmla="*/ 6 w 18"/>
              <a:gd name="T59" fmla="*/ 5 h 21"/>
              <a:gd name="T60" fmla="*/ 8 w 18"/>
              <a:gd name="T61" fmla="*/ 2 h 21"/>
              <a:gd name="T62" fmla="*/ 10 w 18"/>
              <a:gd name="T63" fmla="*/ 5 h 21"/>
              <a:gd name="T64" fmla="*/ 10 w 18"/>
              <a:gd name="T65" fmla="*/ 6 h 21"/>
              <a:gd name="T66" fmla="*/ 14 w 18"/>
              <a:gd name="T67" fmla="*/ 6 h 21"/>
              <a:gd name="T68" fmla="*/ 11 w 18"/>
              <a:gd name="T69" fmla="*/ 9 h 21"/>
              <a:gd name="T70" fmla="*/ 11 w 18"/>
              <a:gd name="T71" fmla="*/ 9 h 21"/>
              <a:gd name="T72" fmla="*/ 12 w 18"/>
              <a:gd name="T73" fmla="*/ 13 h 21"/>
              <a:gd name="T74" fmla="*/ 8 w 18"/>
              <a:gd name="T75" fmla="*/ 11 h 21"/>
              <a:gd name="T76" fmla="*/ 8 w 18"/>
              <a:gd name="T77" fmla="*/ 11 h 21"/>
              <a:gd name="T78" fmla="*/ 8 w 18"/>
              <a:gd name="T79" fmla="*/ 11 h 21"/>
              <a:gd name="T80" fmla="*/ 4 w 18"/>
              <a:gd name="T81" fmla="*/ 13 h 21"/>
              <a:gd name="T82" fmla="*/ 5 w 18"/>
              <a:gd name="T83" fmla="*/ 9 h 21"/>
              <a:gd name="T84" fmla="*/ 5 w 18"/>
              <a:gd name="T85" fmla="*/ 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" h="21">
                <a:moveTo>
                  <a:pt x="13" y="11"/>
                </a:moveTo>
                <a:cubicBezTo>
                  <a:pt x="12" y="9"/>
                  <a:pt x="12" y="9"/>
                  <a:pt x="12" y="9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5"/>
                  <a:pt x="16" y="5"/>
                  <a:pt x="15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9" y="1"/>
                  <a:pt x="9" y="1"/>
                  <a:pt x="9" y="1"/>
                </a:cubicBezTo>
                <a:cubicBezTo>
                  <a:pt x="9" y="0"/>
                  <a:pt x="8" y="0"/>
                  <a:pt x="8" y="0"/>
                </a:cubicBezTo>
                <a:cubicBezTo>
                  <a:pt x="8" y="0"/>
                  <a:pt x="7" y="0"/>
                  <a:pt x="7" y="1"/>
                </a:cubicBezTo>
                <a:cubicBezTo>
                  <a:pt x="5" y="4"/>
                  <a:pt x="5" y="4"/>
                  <a:pt x="5" y="4"/>
                </a:cubicBezTo>
                <a:cubicBezTo>
                  <a:pt x="1" y="5"/>
                  <a:pt x="1" y="5"/>
                  <a:pt x="1" y="5"/>
                </a:cubicBezTo>
                <a:cubicBezTo>
                  <a:pt x="0" y="5"/>
                  <a:pt x="0" y="5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4" y="9"/>
                  <a:pt x="4" y="9"/>
                  <a:pt x="4" y="9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4"/>
                  <a:pt x="3" y="15"/>
                  <a:pt x="4" y="14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21"/>
                  <a:pt x="7" y="21"/>
                  <a:pt x="7" y="21"/>
                </a:cubicBezTo>
                <a:cubicBezTo>
                  <a:pt x="9" y="19"/>
                  <a:pt x="9" y="19"/>
                  <a:pt x="9" y="19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16"/>
                  <a:pt x="11" y="16"/>
                  <a:pt x="11" y="16"/>
                </a:cubicBezTo>
                <a:cubicBezTo>
                  <a:pt x="14" y="19"/>
                  <a:pt x="14" y="19"/>
                  <a:pt x="14" y="19"/>
                </a:cubicBezTo>
                <a:cubicBezTo>
                  <a:pt x="15" y="17"/>
                  <a:pt x="15" y="17"/>
                  <a:pt x="15" y="17"/>
                </a:cubicBezTo>
                <a:cubicBezTo>
                  <a:pt x="18" y="16"/>
                  <a:pt x="18" y="16"/>
                  <a:pt x="18" y="16"/>
                </a:cubicBezTo>
                <a:lnTo>
                  <a:pt x="13" y="11"/>
                </a:lnTo>
                <a:close/>
                <a:moveTo>
                  <a:pt x="5" y="9"/>
                </a:moveTo>
                <a:cubicBezTo>
                  <a:pt x="2" y="6"/>
                  <a:pt x="2" y="6"/>
                  <a:pt x="2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5"/>
                </a:cubicBezTo>
                <a:cubicBezTo>
                  <a:pt x="8" y="2"/>
                  <a:pt x="8" y="2"/>
                  <a:pt x="8" y="2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6"/>
                  <a:pt x="10" y="6"/>
                  <a:pt x="10" y="6"/>
                </a:cubicBezTo>
                <a:cubicBezTo>
                  <a:pt x="14" y="6"/>
                  <a:pt x="14" y="6"/>
                  <a:pt x="14" y="6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13"/>
                  <a:pt x="12" y="13"/>
                  <a:pt x="12" y="13"/>
                </a:cubicBezTo>
                <a:cubicBezTo>
                  <a:pt x="8" y="11"/>
                  <a:pt x="8" y="11"/>
                  <a:pt x="8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4" y="13"/>
                  <a:pt x="4" y="13"/>
                  <a:pt x="4" y="13"/>
                </a:cubicBezTo>
                <a:cubicBezTo>
                  <a:pt x="5" y="9"/>
                  <a:pt x="5" y="9"/>
                  <a:pt x="5" y="9"/>
                </a:cubicBezTo>
                <a:cubicBezTo>
                  <a:pt x="5" y="9"/>
                  <a:pt x="5" y="9"/>
                  <a:pt x="5" y="9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602" name="Group 40601出自【趣你的PPT】(微信:qunideppt)：最优质的PPT资源库"/>
          <p:cNvGrpSpPr/>
          <p:nvPr/>
        </p:nvGrpSpPr>
        <p:grpSpPr>
          <a:xfrm>
            <a:off x="6277430" y="6237854"/>
            <a:ext cx="390805" cy="239472"/>
            <a:chOff x="11117263" y="2560637"/>
            <a:chExt cx="373063" cy="228600"/>
          </a:xfrm>
          <a:solidFill>
            <a:srgbClr val="32768B"/>
          </a:solidFill>
        </p:grpSpPr>
        <p:sp>
          <p:nvSpPr>
            <p:cNvPr id="4019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364913" y="2643187"/>
              <a:ext cx="42863" cy="428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9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117263" y="2560637"/>
              <a:ext cx="373063" cy="228600"/>
            </a:xfrm>
            <a:custGeom>
              <a:avLst/>
              <a:gdLst>
                <a:gd name="T0" fmla="*/ 18 w 18"/>
                <a:gd name="T1" fmla="*/ 0 h 11"/>
                <a:gd name="T2" fmla="*/ 1 w 18"/>
                <a:gd name="T3" fmla="*/ 0 h 11"/>
                <a:gd name="T4" fmla="*/ 0 w 18"/>
                <a:gd name="T5" fmla="*/ 0 h 11"/>
                <a:gd name="T6" fmla="*/ 0 w 18"/>
                <a:gd name="T7" fmla="*/ 10 h 11"/>
                <a:gd name="T8" fmla="*/ 1 w 18"/>
                <a:gd name="T9" fmla="*/ 11 h 11"/>
                <a:gd name="T10" fmla="*/ 18 w 18"/>
                <a:gd name="T11" fmla="*/ 11 h 11"/>
                <a:gd name="T12" fmla="*/ 18 w 18"/>
                <a:gd name="T13" fmla="*/ 10 h 11"/>
                <a:gd name="T14" fmla="*/ 18 w 18"/>
                <a:gd name="T15" fmla="*/ 0 h 11"/>
                <a:gd name="T16" fmla="*/ 18 w 18"/>
                <a:gd name="T17" fmla="*/ 0 h 11"/>
                <a:gd name="T18" fmla="*/ 13 w 18"/>
                <a:gd name="T19" fmla="*/ 7 h 11"/>
                <a:gd name="T20" fmla="*/ 6 w 18"/>
                <a:gd name="T21" fmla="*/ 7 h 11"/>
                <a:gd name="T22" fmla="*/ 3 w 18"/>
                <a:gd name="T23" fmla="*/ 5 h 11"/>
                <a:gd name="T24" fmla="*/ 6 w 18"/>
                <a:gd name="T25" fmla="*/ 3 h 11"/>
                <a:gd name="T26" fmla="*/ 13 w 18"/>
                <a:gd name="T27" fmla="*/ 3 h 11"/>
                <a:gd name="T28" fmla="*/ 15 w 18"/>
                <a:gd name="T29" fmla="*/ 5 h 11"/>
                <a:gd name="T30" fmla="*/ 13 w 18"/>
                <a:gd name="T3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11">
                  <a:moveTo>
                    <a:pt x="1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lose/>
                  <a:moveTo>
                    <a:pt x="13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4" y="7"/>
                    <a:pt x="3" y="6"/>
                    <a:pt x="3" y="5"/>
                  </a:cubicBezTo>
                  <a:cubicBezTo>
                    <a:pt x="3" y="4"/>
                    <a:pt x="4" y="3"/>
                    <a:pt x="6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5" y="4"/>
                    <a:pt x="15" y="5"/>
                  </a:cubicBezTo>
                  <a:cubicBezTo>
                    <a:pt x="15" y="6"/>
                    <a:pt x="14" y="7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9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199813" y="2643187"/>
              <a:ext cx="61913" cy="428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560" name="Group 40559出自【趣你的PPT】(微信:qunideppt)：最优质的PPT资源库"/>
          <p:cNvGrpSpPr/>
          <p:nvPr/>
        </p:nvGrpSpPr>
        <p:grpSpPr>
          <a:xfrm>
            <a:off x="3180097" y="6216235"/>
            <a:ext cx="347567" cy="282710"/>
            <a:chOff x="3462338" y="2540000"/>
            <a:chExt cx="331788" cy="269875"/>
          </a:xfrm>
          <a:solidFill>
            <a:srgbClr val="32768B"/>
          </a:solidFill>
        </p:grpSpPr>
        <p:sp>
          <p:nvSpPr>
            <p:cNvPr id="401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2338" y="2560637"/>
              <a:ext cx="331788" cy="61913"/>
            </a:xfrm>
            <a:custGeom>
              <a:avLst/>
              <a:gdLst>
                <a:gd name="T0" fmla="*/ 16 w 16"/>
                <a:gd name="T1" fmla="*/ 2 h 3"/>
                <a:gd name="T2" fmla="*/ 16 w 16"/>
                <a:gd name="T3" fmla="*/ 1 h 3"/>
                <a:gd name="T4" fmla="*/ 15 w 16"/>
                <a:gd name="T5" fmla="*/ 0 h 3"/>
                <a:gd name="T6" fmla="*/ 1 w 16"/>
                <a:gd name="T7" fmla="*/ 0 h 3"/>
                <a:gd name="T8" fmla="*/ 0 w 16"/>
                <a:gd name="T9" fmla="*/ 1 h 3"/>
                <a:gd name="T10" fmla="*/ 0 w 16"/>
                <a:gd name="T11" fmla="*/ 2 h 3"/>
                <a:gd name="T12" fmla="*/ 0 w 16"/>
                <a:gd name="T13" fmla="*/ 2 h 3"/>
                <a:gd name="T14" fmla="*/ 0 w 16"/>
                <a:gd name="T15" fmla="*/ 3 h 3"/>
                <a:gd name="T16" fmla="*/ 0 w 16"/>
                <a:gd name="T17" fmla="*/ 3 h 3"/>
                <a:gd name="T18" fmla="*/ 16 w 16"/>
                <a:gd name="T19" fmla="*/ 3 h 3"/>
                <a:gd name="T20" fmla="*/ 16 w 16"/>
                <a:gd name="T21" fmla="*/ 2 h 3"/>
                <a:gd name="T22" fmla="*/ 2 w 16"/>
                <a:gd name="T23" fmla="*/ 2 h 3"/>
                <a:gd name="T24" fmla="*/ 2 w 16"/>
                <a:gd name="T25" fmla="*/ 2 h 3"/>
                <a:gd name="T26" fmla="*/ 16 w 16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">
                  <a:moveTo>
                    <a:pt x="16" y="2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5" y="0"/>
                    <a:pt x="15" y="0"/>
                  </a:cubicBezTo>
                  <a:cubicBezTo>
                    <a:pt x="15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2338" y="2560637"/>
              <a:ext cx="331788" cy="249238"/>
            </a:xfrm>
            <a:custGeom>
              <a:avLst/>
              <a:gdLst>
                <a:gd name="T0" fmla="*/ 16 w 16"/>
                <a:gd name="T1" fmla="*/ 11 h 12"/>
                <a:gd name="T2" fmla="*/ 15 w 16"/>
                <a:gd name="T3" fmla="*/ 12 h 12"/>
                <a:gd name="T4" fmla="*/ 1 w 16"/>
                <a:gd name="T5" fmla="*/ 12 h 12"/>
                <a:gd name="T6" fmla="*/ 0 w 16"/>
                <a:gd name="T7" fmla="*/ 11 h 12"/>
                <a:gd name="T8" fmla="*/ 0 w 16"/>
                <a:gd name="T9" fmla="*/ 1 h 12"/>
                <a:gd name="T10" fmla="*/ 1 w 16"/>
                <a:gd name="T11" fmla="*/ 0 h 12"/>
                <a:gd name="T12" fmla="*/ 15 w 16"/>
                <a:gd name="T13" fmla="*/ 0 h 12"/>
                <a:gd name="T14" fmla="*/ 16 w 16"/>
                <a:gd name="T15" fmla="*/ 1 h 12"/>
                <a:gd name="T16" fmla="*/ 16 w 16"/>
                <a:gd name="T1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2">
                  <a:moveTo>
                    <a:pt x="16" y="11"/>
                  </a:moveTo>
                  <a:cubicBezTo>
                    <a:pt x="16" y="12"/>
                    <a:pt x="16" y="12"/>
                    <a:pt x="15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1"/>
                    <a:pt x="16" y="1"/>
                  </a:cubicBezTo>
                  <a:lnTo>
                    <a:pt x="16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3613" y="2540000"/>
              <a:ext cx="61913" cy="103188"/>
            </a:xfrm>
            <a:custGeom>
              <a:avLst/>
              <a:gdLst>
                <a:gd name="T0" fmla="*/ 39 w 39"/>
                <a:gd name="T1" fmla="*/ 39 h 65"/>
                <a:gd name="T2" fmla="*/ 39 w 39"/>
                <a:gd name="T3" fmla="*/ 39 h 65"/>
                <a:gd name="T4" fmla="*/ 39 w 39"/>
                <a:gd name="T5" fmla="*/ 26 h 65"/>
                <a:gd name="T6" fmla="*/ 39 w 39"/>
                <a:gd name="T7" fmla="*/ 26 h 65"/>
                <a:gd name="T8" fmla="*/ 13 w 39"/>
                <a:gd name="T9" fmla="*/ 0 h 65"/>
                <a:gd name="T10" fmla="*/ 0 w 39"/>
                <a:gd name="T11" fmla="*/ 13 h 65"/>
                <a:gd name="T12" fmla="*/ 26 w 39"/>
                <a:gd name="T13" fmla="*/ 39 h 65"/>
                <a:gd name="T14" fmla="*/ 0 w 39"/>
                <a:gd name="T15" fmla="*/ 65 h 65"/>
                <a:gd name="T16" fmla="*/ 13 w 39"/>
                <a:gd name="T17" fmla="*/ 65 h 65"/>
                <a:gd name="T18" fmla="*/ 39 w 39"/>
                <a:gd name="T19" fmla="*/ 39 h 65"/>
                <a:gd name="T20" fmla="*/ 39 w 39"/>
                <a:gd name="T21" fmla="*/ 39 h 65"/>
                <a:gd name="T22" fmla="*/ 39 w 39"/>
                <a:gd name="T23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65">
                  <a:moveTo>
                    <a:pt x="39" y="39"/>
                  </a:moveTo>
                  <a:lnTo>
                    <a:pt x="39" y="39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13" y="0"/>
                  </a:lnTo>
                  <a:lnTo>
                    <a:pt x="0" y="13"/>
                  </a:lnTo>
                  <a:lnTo>
                    <a:pt x="26" y="39"/>
                  </a:lnTo>
                  <a:lnTo>
                    <a:pt x="0" y="65"/>
                  </a:lnTo>
                  <a:lnTo>
                    <a:pt x="13" y="65"/>
                  </a:lnTo>
                  <a:lnTo>
                    <a:pt x="39" y="39"/>
                  </a:lnTo>
                  <a:lnTo>
                    <a:pt x="39" y="39"/>
                  </a:ln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1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5526" y="2540000"/>
              <a:ext cx="61913" cy="103188"/>
            </a:xfrm>
            <a:custGeom>
              <a:avLst/>
              <a:gdLst>
                <a:gd name="T0" fmla="*/ 39 w 39"/>
                <a:gd name="T1" fmla="*/ 39 h 65"/>
                <a:gd name="T2" fmla="*/ 39 w 39"/>
                <a:gd name="T3" fmla="*/ 39 h 65"/>
                <a:gd name="T4" fmla="*/ 26 w 39"/>
                <a:gd name="T5" fmla="*/ 26 h 65"/>
                <a:gd name="T6" fmla="*/ 26 w 39"/>
                <a:gd name="T7" fmla="*/ 26 h 65"/>
                <a:gd name="T8" fmla="*/ 0 w 39"/>
                <a:gd name="T9" fmla="*/ 0 h 65"/>
                <a:gd name="T10" fmla="*/ 0 w 39"/>
                <a:gd name="T11" fmla="*/ 13 h 65"/>
                <a:gd name="T12" fmla="*/ 26 w 39"/>
                <a:gd name="T13" fmla="*/ 39 h 65"/>
                <a:gd name="T14" fmla="*/ 0 w 39"/>
                <a:gd name="T15" fmla="*/ 65 h 65"/>
                <a:gd name="T16" fmla="*/ 0 w 39"/>
                <a:gd name="T17" fmla="*/ 65 h 65"/>
                <a:gd name="T18" fmla="*/ 26 w 39"/>
                <a:gd name="T19" fmla="*/ 39 h 65"/>
                <a:gd name="T20" fmla="*/ 26 w 39"/>
                <a:gd name="T21" fmla="*/ 39 h 65"/>
                <a:gd name="T22" fmla="*/ 39 w 39"/>
                <a:gd name="T23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65">
                  <a:moveTo>
                    <a:pt x="39" y="39"/>
                  </a:moveTo>
                  <a:lnTo>
                    <a:pt x="39" y="3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0" y="0"/>
                  </a:lnTo>
                  <a:lnTo>
                    <a:pt x="0" y="13"/>
                  </a:lnTo>
                  <a:lnTo>
                    <a:pt x="26" y="39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06801" y="2540000"/>
              <a:ext cx="84138" cy="103188"/>
            </a:xfrm>
            <a:custGeom>
              <a:avLst/>
              <a:gdLst>
                <a:gd name="T0" fmla="*/ 39 w 53"/>
                <a:gd name="T1" fmla="*/ 39 h 65"/>
                <a:gd name="T2" fmla="*/ 53 w 53"/>
                <a:gd name="T3" fmla="*/ 39 h 65"/>
                <a:gd name="T4" fmla="*/ 39 w 53"/>
                <a:gd name="T5" fmla="*/ 26 h 65"/>
                <a:gd name="T6" fmla="*/ 39 w 53"/>
                <a:gd name="T7" fmla="*/ 26 h 65"/>
                <a:gd name="T8" fmla="*/ 13 w 53"/>
                <a:gd name="T9" fmla="*/ 0 h 65"/>
                <a:gd name="T10" fmla="*/ 0 w 53"/>
                <a:gd name="T11" fmla="*/ 13 h 65"/>
                <a:gd name="T12" fmla="*/ 26 w 53"/>
                <a:gd name="T13" fmla="*/ 39 h 65"/>
                <a:gd name="T14" fmla="*/ 0 w 53"/>
                <a:gd name="T15" fmla="*/ 65 h 65"/>
                <a:gd name="T16" fmla="*/ 13 w 53"/>
                <a:gd name="T17" fmla="*/ 65 h 65"/>
                <a:gd name="T18" fmla="*/ 39 w 53"/>
                <a:gd name="T19" fmla="*/ 39 h 65"/>
                <a:gd name="T20" fmla="*/ 39 w 53"/>
                <a:gd name="T21" fmla="*/ 39 h 65"/>
                <a:gd name="T22" fmla="*/ 39 w 53"/>
                <a:gd name="T23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65">
                  <a:moveTo>
                    <a:pt x="39" y="39"/>
                  </a:moveTo>
                  <a:lnTo>
                    <a:pt x="53" y="39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13" y="0"/>
                  </a:lnTo>
                  <a:lnTo>
                    <a:pt x="0" y="13"/>
                  </a:lnTo>
                  <a:lnTo>
                    <a:pt x="26" y="39"/>
                  </a:lnTo>
                  <a:lnTo>
                    <a:pt x="0" y="65"/>
                  </a:lnTo>
                  <a:lnTo>
                    <a:pt x="13" y="65"/>
                  </a:lnTo>
                  <a:lnTo>
                    <a:pt x="39" y="39"/>
                  </a:lnTo>
                  <a:lnTo>
                    <a:pt x="39" y="39"/>
                  </a:ln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8713" y="2540000"/>
              <a:ext cx="63500" cy="103188"/>
            </a:xfrm>
            <a:custGeom>
              <a:avLst/>
              <a:gdLst>
                <a:gd name="T0" fmla="*/ 40 w 40"/>
                <a:gd name="T1" fmla="*/ 39 h 65"/>
                <a:gd name="T2" fmla="*/ 40 w 40"/>
                <a:gd name="T3" fmla="*/ 39 h 65"/>
                <a:gd name="T4" fmla="*/ 40 w 40"/>
                <a:gd name="T5" fmla="*/ 26 h 65"/>
                <a:gd name="T6" fmla="*/ 40 w 40"/>
                <a:gd name="T7" fmla="*/ 26 h 65"/>
                <a:gd name="T8" fmla="*/ 14 w 40"/>
                <a:gd name="T9" fmla="*/ 0 h 65"/>
                <a:gd name="T10" fmla="*/ 0 w 40"/>
                <a:gd name="T11" fmla="*/ 13 h 65"/>
                <a:gd name="T12" fmla="*/ 27 w 40"/>
                <a:gd name="T13" fmla="*/ 39 h 65"/>
                <a:gd name="T14" fmla="*/ 0 w 40"/>
                <a:gd name="T15" fmla="*/ 65 h 65"/>
                <a:gd name="T16" fmla="*/ 14 w 40"/>
                <a:gd name="T17" fmla="*/ 65 h 65"/>
                <a:gd name="T18" fmla="*/ 40 w 40"/>
                <a:gd name="T19" fmla="*/ 39 h 65"/>
                <a:gd name="T20" fmla="*/ 40 w 40"/>
                <a:gd name="T21" fmla="*/ 39 h 65"/>
                <a:gd name="T22" fmla="*/ 40 w 40"/>
                <a:gd name="T23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65">
                  <a:moveTo>
                    <a:pt x="40" y="39"/>
                  </a:moveTo>
                  <a:lnTo>
                    <a:pt x="40" y="39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14" y="0"/>
                  </a:lnTo>
                  <a:lnTo>
                    <a:pt x="0" y="13"/>
                  </a:lnTo>
                  <a:lnTo>
                    <a:pt x="27" y="39"/>
                  </a:lnTo>
                  <a:lnTo>
                    <a:pt x="0" y="65"/>
                  </a:lnTo>
                  <a:lnTo>
                    <a:pt x="14" y="65"/>
                  </a:lnTo>
                  <a:lnTo>
                    <a:pt x="40" y="39"/>
                  </a:lnTo>
                  <a:lnTo>
                    <a:pt x="40" y="39"/>
                  </a:lnTo>
                  <a:lnTo>
                    <a:pt x="40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32213" y="2540000"/>
              <a:ext cx="61913" cy="103188"/>
            </a:xfrm>
            <a:custGeom>
              <a:avLst/>
              <a:gdLst>
                <a:gd name="T0" fmla="*/ 39 w 39"/>
                <a:gd name="T1" fmla="*/ 39 h 65"/>
                <a:gd name="T2" fmla="*/ 39 w 39"/>
                <a:gd name="T3" fmla="*/ 39 h 65"/>
                <a:gd name="T4" fmla="*/ 26 w 39"/>
                <a:gd name="T5" fmla="*/ 26 h 65"/>
                <a:gd name="T6" fmla="*/ 26 w 39"/>
                <a:gd name="T7" fmla="*/ 26 h 65"/>
                <a:gd name="T8" fmla="*/ 0 w 39"/>
                <a:gd name="T9" fmla="*/ 0 h 65"/>
                <a:gd name="T10" fmla="*/ 0 w 39"/>
                <a:gd name="T11" fmla="*/ 13 h 65"/>
                <a:gd name="T12" fmla="*/ 26 w 39"/>
                <a:gd name="T13" fmla="*/ 39 h 65"/>
                <a:gd name="T14" fmla="*/ 0 w 39"/>
                <a:gd name="T15" fmla="*/ 65 h 65"/>
                <a:gd name="T16" fmla="*/ 0 w 39"/>
                <a:gd name="T17" fmla="*/ 65 h 65"/>
                <a:gd name="T18" fmla="*/ 26 w 39"/>
                <a:gd name="T19" fmla="*/ 39 h 65"/>
                <a:gd name="T20" fmla="*/ 26 w 39"/>
                <a:gd name="T21" fmla="*/ 39 h 65"/>
                <a:gd name="T22" fmla="*/ 39 w 39"/>
                <a:gd name="T23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65">
                  <a:moveTo>
                    <a:pt x="39" y="39"/>
                  </a:moveTo>
                  <a:lnTo>
                    <a:pt x="39" y="3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0" y="0"/>
                  </a:lnTo>
                  <a:lnTo>
                    <a:pt x="0" y="13"/>
                  </a:lnTo>
                  <a:lnTo>
                    <a:pt x="26" y="39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39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0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82976" y="2686050"/>
              <a:ext cx="290513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0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82976" y="2706687"/>
              <a:ext cx="290513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0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82976" y="2789237"/>
              <a:ext cx="290513" cy="15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0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65526" y="2706687"/>
              <a:ext cx="1588" cy="8255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8713" y="2706687"/>
              <a:ext cx="22225" cy="8255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02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90930" y="6172998"/>
            <a:ext cx="347567" cy="369185"/>
          </a:xfrm>
          <a:custGeom>
            <a:avLst/>
            <a:gdLst>
              <a:gd name="T0" fmla="*/ 16 w 16"/>
              <a:gd name="T1" fmla="*/ 4 h 17"/>
              <a:gd name="T2" fmla="*/ 16 w 16"/>
              <a:gd name="T3" fmla="*/ 0 h 17"/>
              <a:gd name="T4" fmla="*/ 15 w 16"/>
              <a:gd name="T5" fmla="*/ 0 h 17"/>
              <a:gd name="T6" fmla="*/ 1 w 16"/>
              <a:gd name="T7" fmla="*/ 0 h 17"/>
              <a:gd name="T8" fmla="*/ 0 w 16"/>
              <a:gd name="T9" fmla="*/ 0 h 17"/>
              <a:gd name="T10" fmla="*/ 0 w 16"/>
              <a:gd name="T11" fmla="*/ 4 h 17"/>
              <a:gd name="T12" fmla="*/ 6 w 16"/>
              <a:gd name="T13" fmla="*/ 4 h 17"/>
              <a:gd name="T14" fmla="*/ 6 w 16"/>
              <a:gd name="T15" fmla="*/ 5 h 17"/>
              <a:gd name="T16" fmla="*/ 1 w 16"/>
              <a:gd name="T17" fmla="*/ 5 h 17"/>
              <a:gd name="T18" fmla="*/ 0 w 16"/>
              <a:gd name="T19" fmla="*/ 6 h 17"/>
              <a:gd name="T20" fmla="*/ 0 w 16"/>
              <a:gd name="T21" fmla="*/ 16 h 17"/>
              <a:gd name="T22" fmla="*/ 1 w 16"/>
              <a:gd name="T23" fmla="*/ 17 h 17"/>
              <a:gd name="T24" fmla="*/ 15 w 16"/>
              <a:gd name="T25" fmla="*/ 17 h 17"/>
              <a:gd name="T26" fmla="*/ 16 w 16"/>
              <a:gd name="T27" fmla="*/ 16 h 17"/>
              <a:gd name="T28" fmla="*/ 16 w 16"/>
              <a:gd name="T29" fmla="*/ 6 h 17"/>
              <a:gd name="T30" fmla="*/ 15 w 16"/>
              <a:gd name="T31" fmla="*/ 5 h 17"/>
              <a:gd name="T32" fmla="*/ 10 w 16"/>
              <a:gd name="T33" fmla="*/ 5 h 17"/>
              <a:gd name="T34" fmla="*/ 10 w 16"/>
              <a:gd name="T35" fmla="*/ 4 h 17"/>
              <a:gd name="T36" fmla="*/ 16 w 16"/>
              <a:gd name="T37" fmla="*/ 4 h 17"/>
              <a:gd name="T38" fmla="*/ 11 w 16"/>
              <a:gd name="T39" fmla="*/ 1 h 17"/>
              <a:gd name="T40" fmla="*/ 14 w 16"/>
              <a:gd name="T41" fmla="*/ 1 h 17"/>
              <a:gd name="T42" fmla="*/ 14 w 16"/>
              <a:gd name="T43" fmla="*/ 2 h 17"/>
              <a:gd name="T44" fmla="*/ 11 w 16"/>
              <a:gd name="T45" fmla="*/ 2 h 17"/>
              <a:gd name="T46" fmla="*/ 11 w 16"/>
              <a:gd name="T47" fmla="*/ 1 h 17"/>
              <a:gd name="T48" fmla="*/ 15 w 16"/>
              <a:gd name="T49" fmla="*/ 16 h 17"/>
              <a:gd name="T50" fmla="*/ 1 w 16"/>
              <a:gd name="T51" fmla="*/ 16 h 17"/>
              <a:gd name="T52" fmla="*/ 1 w 16"/>
              <a:gd name="T53" fmla="*/ 14 h 17"/>
              <a:gd name="T54" fmla="*/ 15 w 16"/>
              <a:gd name="T55" fmla="*/ 14 h 17"/>
              <a:gd name="T56" fmla="*/ 15 w 16"/>
              <a:gd name="T57" fmla="*/ 16 h 17"/>
              <a:gd name="T58" fmla="*/ 10 w 16"/>
              <a:gd name="T59" fmla="*/ 8 h 17"/>
              <a:gd name="T60" fmla="*/ 8 w 16"/>
              <a:gd name="T61" fmla="*/ 10 h 17"/>
              <a:gd name="T62" fmla="*/ 6 w 16"/>
              <a:gd name="T63" fmla="*/ 8 h 17"/>
              <a:gd name="T64" fmla="*/ 8 w 16"/>
              <a:gd name="T65" fmla="*/ 6 h 17"/>
              <a:gd name="T66" fmla="*/ 10 w 16"/>
              <a:gd name="T67" fmla="*/ 8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" h="17">
                <a:moveTo>
                  <a:pt x="16" y="4"/>
                </a:move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5" y="0"/>
                  <a:pt x="1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cubicBezTo>
                  <a:pt x="0" y="4"/>
                  <a:pt x="0" y="4"/>
                  <a:pt x="0" y="4"/>
                </a:cubicBezTo>
                <a:cubicBezTo>
                  <a:pt x="6" y="4"/>
                  <a:pt x="6" y="4"/>
                  <a:pt x="6" y="4"/>
                </a:cubicBezTo>
                <a:cubicBezTo>
                  <a:pt x="6" y="5"/>
                  <a:pt x="6" y="5"/>
                  <a:pt x="6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5"/>
                  <a:pt x="0" y="5"/>
                  <a:pt x="0" y="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1" y="17"/>
                  <a:pt x="1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6" y="16"/>
                  <a:pt x="16" y="1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5"/>
                  <a:pt x="15" y="5"/>
                  <a:pt x="15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4"/>
                  <a:pt x="10" y="4"/>
                  <a:pt x="10" y="4"/>
                </a:cubicBezTo>
                <a:lnTo>
                  <a:pt x="16" y="4"/>
                </a:lnTo>
                <a:close/>
                <a:moveTo>
                  <a:pt x="11" y="1"/>
                </a:moveTo>
                <a:cubicBezTo>
                  <a:pt x="14" y="1"/>
                  <a:pt x="14" y="1"/>
                  <a:pt x="14" y="1"/>
                </a:cubicBezTo>
                <a:cubicBezTo>
                  <a:pt x="14" y="2"/>
                  <a:pt x="14" y="2"/>
                  <a:pt x="14" y="2"/>
                </a:cubicBezTo>
                <a:cubicBezTo>
                  <a:pt x="11" y="2"/>
                  <a:pt x="11" y="2"/>
                  <a:pt x="11" y="2"/>
                </a:cubicBezTo>
                <a:lnTo>
                  <a:pt x="11" y="1"/>
                </a:lnTo>
                <a:close/>
                <a:moveTo>
                  <a:pt x="15" y="16"/>
                </a:moveTo>
                <a:cubicBezTo>
                  <a:pt x="1" y="16"/>
                  <a:pt x="1" y="16"/>
                  <a:pt x="1" y="16"/>
                </a:cubicBezTo>
                <a:cubicBezTo>
                  <a:pt x="1" y="14"/>
                  <a:pt x="1" y="14"/>
                  <a:pt x="1" y="14"/>
                </a:cubicBezTo>
                <a:cubicBezTo>
                  <a:pt x="15" y="14"/>
                  <a:pt x="15" y="14"/>
                  <a:pt x="15" y="14"/>
                </a:cubicBezTo>
                <a:lnTo>
                  <a:pt x="15" y="16"/>
                </a:lnTo>
                <a:close/>
                <a:moveTo>
                  <a:pt x="10" y="8"/>
                </a:moveTo>
                <a:cubicBezTo>
                  <a:pt x="10" y="9"/>
                  <a:pt x="9" y="10"/>
                  <a:pt x="8" y="10"/>
                </a:cubicBezTo>
                <a:cubicBezTo>
                  <a:pt x="7" y="10"/>
                  <a:pt x="6" y="9"/>
                  <a:pt x="6" y="8"/>
                </a:cubicBezTo>
                <a:cubicBezTo>
                  <a:pt x="6" y="7"/>
                  <a:pt x="7" y="6"/>
                  <a:pt x="8" y="6"/>
                </a:cubicBezTo>
                <a:cubicBezTo>
                  <a:pt x="9" y="6"/>
                  <a:pt x="10" y="7"/>
                  <a:pt x="10" y="8"/>
                </a:cubicBez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2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569332" y="6227045"/>
            <a:ext cx="325947" cy="261091"/>
          </a:xfrm>
          <a:custGeom>
            <a:avLst/>
            <a:gdLst>
              <a:gd name="T0" fmla="*/ 15 w 15"/>
              <a:gd name="T1" fmla="*/ 0 h 12"/>
              <a:gd name="T2" fmla="*/ 10 w 15"/>
              <a:gd name="T3" fmla="*/ 0 h 12"/>
              <a:gd name="T4" fmla="*/ 10 w 15"/>
              <a:gd name="T5" fmla="*/ 1 h 12"/>
              <a:gd name="T6" fmla="*/ 6 w 15"/>
              <a:gd name="T7" fmla="*/ 1 h 12"/>
              <a:gd name="T8" fmla="*/ 6 w 15"/>
              <a:gd name="T9" fmla="*/ 0 h 12"/>
              <a:gd name="T10" fmla="*/ 1 w 15"/>
              <a:gd name="T11" fmla="*/ 0 h 12"/>
              <a:gd name="T12" fmla="*/ 0 w 15"/>
              <a:gd name="T13" fmla="*/ 1 h 12"/>
              <a:gd name="T14" fmla="*/ 0 w 15"/>
              <a:gd name="T15" fmla="*/ 11 h 12"/>
              <a:gd name="T16" fmla="*/ 1 w 15"/>
              <a:gd name="T17" fmla="*/ 12 h 12"/>
              <a:gd name="T18" fmla="*/ 15 w 15"/>
              <a:gd name="T19" fmla="*/ 12 h 12"/>
              <a:gd name="T20" fmla="*/ 15 w 15"/>
              <a:gd name="T21" fmla="*/ 11 h 12"/>
              <a:gd name="T22" fmla="*/ 15 w 15"/>
              <a:gd name="T23" fmla="*/ 1 h 12"/>
              <a:gd name="T24" fmla="*/ 15 w 15"/>
              <a:gd name="T25" fmla="*/ 0 h 12"/>
              <a:gd name="T26" fmla="*/ 8 w 15"/>
              <a:gd name="T27" fmla="*/ 1 h 12"/>
              <a:gd name="T28" fmla="*/ 10 w 15"/>
              <a:gd name="T29" fmla="*/ 3 h 12"/>
              <a:gd name="T30" fmla="*/ 8 w 15"/>
              <a:gd name="T31" fmla="*/ 6 h 12"/>
              <a:gd name="T32" fmla="*/ 5 w 15"/>
              <a:gd name="T33" fmla="*/ 3 h 12"/>
              <a:gd name="T34" fmla="*/ 8 w 15"/>
              <a:gd name="T35" fmla="*/ 1 h 12"/>
              <a:gd name="T36" fmla="*/ 14 w 15"/>
              <a:gd name="T37" fmla="*/ 11 h 12"/>
              <a:gd name="T38" fmla="*/ 1 w 15"/>
              <a:gd name="T39" fmla="*/ 11 h 12"/>
              <a:gd name="T40" fmla="*/ 1 w 15"/>
              <a:gd name="T41" fmla="*/ 9 h 12"/>
              <a:gd name="T42" fmla="*/ 14 w 15"/>
              <a:gd name="T43" fmla="*/ 9 h 12"/>
              <a:gd name="T44" fmla="*/ 14 w 15"/>
              <a:gd name="T45" fmla="*/ 1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5" h="12">
                <a:moveTo>
                  <a:pt x="15" y="0"/>
                </a:moveTo>
                <a:cubicBezTo>
                  <a:pt x="10" y="0"/>
                  <a:pt x="10" y="0"/>
                  <a:pt x="10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6" y="0"/>
                  <a:pt x="6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2"/>
                  <a:pt x="1" y="12"/>
                  <a:pt x="1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5" y="12"/>
                  <a:pt x="15" y="12"/>
                  <a:pt x="15" y="1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1"/>
                  <a:pt x="15" y="0"/>
                  <a:pt x="15" y="0"/>
                </a:cubicBezTo>
                <a:close/>
                <a:moveTo>
                  <a:pt x="8" y="1"/>
                </a:moveTo>
                <a:cubicBezTo>
                  <a:pt x="9" y="1"/>
                  <a:pt x="10" y="2"/>
                  <a:pt x="10" y="3"/>
                </a:cubicBezTo>
                <a:cubicBezTo>
                  <a:pt x="10" y="4"/>
                  <a:pt x="9" y="6"/>
                  <a:pt x="8" y="6"/>
                </a:cubicBezTo>
                <a:cubicBezTo>
                  <a:pt x="7" y="6"/>
                  <a:pt x="5" y="4"/>
                  <a:pt x="5" y="3"/>
                </a:cubicBezTo>
                <a:cubicBezTo>
                  <a:pt x="5" y="2"/>
                  <a:pt x="7" y="1"/>
                  <a:pt x="8" y="1"/>
                </a:cubicBezTo>
                <a:close/>
                <a:moveTo>
                  <a:pt x="14" y="11"/>
                </a:moveTo>
                <a:cubicBezTo>
                  <a:pt x="1" y="11"/>
                  <a:pt x="1" y="11"/>
                  <a:pt x="1" y="11"/>
                </a:cubicBezTo>
                <a:cubicBezTo>
                  <a:pt x="1" y="9"/>
                  <a:pt x="1" y="9"/>
                  <a:pt x="1" y="9"/>
                </a:cubicBezTo>
                <a:cubicBezTo>
                  <a:pt x="14" y="9"/>
                  <a:pt x="14" y="9"/>
                  <a:pt x="14" y="9"/>
                </a:cubicBezTo>
                <a:lnTo>
                  <a:pt x="14" y="11"/>
                </a:lnTo>
                <a:close/>
              </a:path>
            </a:pathLst>
          </a:custGeom>
          <a:solidFill>
            <a:srgbClr val="32768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547" name="Group 40546出自【趣你的PPT】(微信:qunideppt)：最优质的PPT资源库"/>
          <p:cNvGrpSpPr/>
          <p:nvPr/>
        </p:nvGrpSpPr>
        <p:grpSpPr>
          <a:xfrm>
            <a:off x="1636836" y="6194617"/>
            <a:ext cx="174615" cy="325947"/>
            <a:chOff x="1989138" y="2540000"/>
            <a:chExt cx="166688" cy="311150"/>
          </a:xfrm>
          <a:solidFill>
            <a:srgbClr val="32768B"/>
          </a:solidFill>
        </p:grpSpPr>
        <p:sp>
          <p:nvSpPr>
            <p:cNvPr id="402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30413" y="2768600"/>
              <a:ext cx="61913" cy="825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2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89138" y="2540000"/>
              <a:ext cx="166688" cy="228600"/>
            </a:xfrm>
            <a:custGeom>
              <a:avLst/>
              <a:gdLst>
                <a:gd name="T0" fmla="*/ 4 w 8"/>
                <a:gd name="T1" fmla="*/ 0 h 11"/>
                <a:gd name="T2" fmla="*/ 0 w 8"/>
                <a:gd name="T3" fmla="*/ 2 h 11"/>
                <a:gd name="T4" fmla="*/ 1 w 8"/>
                <a:gd name="T5" fmla="*/ 3 h 11"/>
                <a:gd name="T6" fmla="*/ 4 w 8"/>
                <a:gd name="T7" fmla="*/ 2 h 11"/>
                <a:gd name="T8" fmla="*/ 5 w 8"/>
                <a:gd name="T9" fmla="*/ 5 h 11"/>
                <a:gd name="T10" fmla="*/ 3 w 8"/>
                <a:gd name="T11" fmla="*/ 9 h 11"/>
                <a:gd name="T12" fmla="*/ 5 w 8"/>
                <a:gd name="T13" fmla="*/ 10 h 11"/>
                <a:gd name="T14" fmla="*/ 7 w 8"/>
                <a:gd name="T15" fmla="*/ 6 h 11"/>
                <a:gd name="T16" fmla="*/ 8 w 8"/>
                <a:gd name="T17" fmla="*/ 4 h 11"/>
                <a:gd name="T18" fmla="*/ 4 w 8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1">
                  <a:moveTo>
                    <a:pt x="4" y="0"/>
                  </a:moveTo>
                  <a:cubicBezTo>
                    <a:pt x="2" y="0"/>
                    <a:pt x="0" y="0"/>
                    <a:pt x="0" y="2"/>
                  </a:cubicBezTo>
                  <a:cubicBezTo>
                    <a:pt x="0" y="3"/>
                    <a:pt x="1" y="4"/>
                    <a:pt x="1" y="3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2"/>
                    <a:pt x="6" y="3"/>
                    <a:pt x="5" y="5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4" y="11"/>
                    <a:pt x="5" y="1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5"/>
                    <a:pt x="8" y="4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556" name="Group 40555出自【趣你的PPT】(微信:qunideppt)：最优质的PPT资源库"/>
          <p:cNvGrpSpPr/>
          <p:nvPr/>
        </p:nvGrpSpPr>
        <p:grpSpPr>
          <a:xfrm>
            <a:off x="2310350" y="6291902"/>
            <a:ext cx="434043" cy="131377"/>
            <a:chOff x="2632076" y="2643187"/>
            <a:chExt cx="414338" cy="125413"/>
          </a:xfrm>
          <a:solidFill>
            <a:srgbClr val="32768B"/>
          </a:solidFill>
        </p:grpSpPr>
        <p:sp>
          <p:nvSpPr>
            <p:cNvPr id="400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25776" y="2643187"/>
              <a:ext cx="20638" cy="42863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0 w 1"/>
                <a:gd name="T5" fmla="*/ 2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32076" y="2643187"/>
              <a:ext cx="20638" cy="42863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1 w 1"/>
                <a:gd name="T5" fmla="*/ 2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52713" y="2643187"/>
              <a:ext cx="373063" cy="125413"/>
            </a:xfrm>
            <a:custGeom>
              <a:avLst/>
              <a:gdLst>
                <a:gd name="T0" fmla="*/ 18 w 18"/>
                <a:gd name="T1" fmla="*/ 0 h 6"/>
                <a:gd name="T2" fmla="*/ 9 w 18"/>
                <a:gd name="T3" fmla="*/ 0 h 6"/>
                <a:gd name="T4" fmla="*/ 9 w 18"/>
                <a:gd name="T5" fmla="*/ 0 h 6"/>
                <a:gd name="T6" fmla="*/ 1 w 18"/>
                <a:gd name="T7" fmla="*/ 0 h 6"/>
                <a:gd name="T8" fmla="*/ 0 w 18"/>
                <a:gd name="T9" fmla="*/ 3 h 6"/>
                <a:gd name="T10" fmla="*/ 1 w 18"/>
                <a:gd name="T11" fmla="*/ 5 h 6"/>
                <a:gd name="T12" fmla="*/ 3 w 18"/>
                <a:gd name="T13" fmla="*/ 6 h 6"/>
                <a:gd name="T14" fmla="*/ 8 w 18"/>
                <a:gd name="T15" fmla="*/ 4 h 6"/>
                <a:gd name="T16" fmla="*/ 8 w 18"/>
                <a:gd name="T17" fmla="*/ 2 h 6"/>
                <a:gd name="T18" fmla="*/ 9 w 18"/>
                <a:gd name="T19" fmla="*/ 1 h 6"/>
                <a:gd name="T20" fmla="*/ 10 w 18"/>
                <a:gd name="T21" fmla="*/ 2 h 6"/>
                <a:gd name="T22" fmla="*/ 11 w 18"/>
                <a:gd name="T23" fmla="*/ 4 h 6"/>
                <a:gd name="T24" fmla="*/ 15 w 18"/>
                <a:gd name="T25" fmla="*/ 6 h 6"/>
                <a:gd name="T26" fmla="*/ 18 w 18"/>
                <a:gd name="T27" fmla="*/ 5 h 6"/>
                <a:gd name="T28" fmla="*/ 18 w 18"/>
                <a:gd name="T29" fmla="*/ 3 h 6"/>
                <a:gd name="T30" fmla="*/ 18 w 18"/>
                <a:gd name="T31" fmla="*/ 0 h 6"/>
                <a:gd name="T32" fmla="*/ 7 w 18"/>
                <a:gd name="T33" fmla="*/ 4 h 6"/>
                <a:gd name="T34" fmla="*/ 2 w 18"/>
                <a:gd name="T35" fmla="*/ 5 h 6"/>
                <a:gd name="T36" fmla="*/ 1 w 18"/>
                <a:gd name="T37" fmla="*/ 2 h 6"/>
                <a:gd name="T38" fmla="*/ 1 w 18"/>
                <a:gd name="T39" fmla="*/ 1 h 6"/>
                <a:gd name="T40" fmla="*/ 7 w 18"/>
                <a:gd name="T41" fmla="*/ 2 h 6"/>
                <a:gd name="T42" fmla="*/ 7 w 18"/>
                <a:gd name="T43" fmla="*/ 4 h 6"/>
                <a:gd name="T44" fmla="*/ 18 w 18"/>
                <a:gd name="T45" fmla="*/ 2 h 6"/>
                <a:gd name="T46" fmla="*/ 17 w 18"/>
                <a:gd name="T47" fmla="*/ 5 h 6"/>
                <a:gd name="T48" fmla="*/ 11 w 18"/>
                <a:gd name="T49" fmla="*/ 4 h 6"/>
                <a:gd name="T50" fmla="*/ 11 w 18"/>
                <a:gd name="T51" fmla="*/ 2 h 6"/>
                <a:gd name="T52" fmla="*/ 17 w 18"/>
                <a:gd name="T53" fmla="*/ 1 h 6"/>
                <a:gd name="T54" fmla="*/ 18 w 18"/>
                <a:gd name="T5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" h="6">
                  <a:moveTo>
                    <a:pt x="18" y="0"/>
                  </a:moveTo>
                  <a:cubicBezTo>
                    <a:pt x="17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1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5" y="6"/>
                    <a:pt x="7" y="6"/>
                    <a:pt x="8" y="4"/>
                  </a:cubicBezTo>
                  <a:cubicBezTo>
                    <a:pt x="8" y="4"/>
                    <a:pt x="8" y="3"/>
                    <a:pt x="8" y="2"/>
                  </a:cubicBezTo>
                  <a:cubicBezTo>
                    <a:pt x="8" y="2"/>
                    <a:pt x="9" y="2"/>
                    <a:pt x="9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0" y="4"/>
                    <a:pt x="11" y="4"/>
                  </a:cubicBezTo>
                  <a:cubicBezTo>
                    <a:pt x="11" y="6"/>
                    <a:pt x="13" y="6"/>
                    <a:pt x="15" y="6"/>
                  </a:cubicBezTo>
                  <a:cubicBezTo>
                    <a:pt x="16" y="6"/>
                    <a:pt x="17" y="6"/>
                    <a:pt x="18" y="5"/>
                  </a:cubicBezTo>
                  <a:cubicBezTo>
                    <a:pt x="18" y="4"/>
                    <a:pt x="18" y="4"/>
                    <a:pt x="18" y="3"/>
                  </a:cubicBezTo>
                  <a:cubicBezTo>
                    <a:pt x="18" y="1"/>
                    <a:pt x="18" y="0"/>
                    <a:pt x="18" y="0"/>
                  </a:cubicBezTo>
                  <a:close/>
                  <a:moveTo>
                    <a:pt x="7" y="4"/>
                  </a:moveTo>
                  <a:cubicBezTo>
                    <a:pt x="6" y="6"/>
                    <a:pt x="3" y="5"/>
                    <a:pt x="2" y="5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2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lose/>
                  <a:moveTo>
                    <a:pt x="18" y="2"/>
                  </a:moveTo>
                  <a:cubicBezTo>
                    <a:pt x="17" y="3"/>
                    <a:pt x="17" y="4"/>
                    <a:pt x="17" y="5"/>
                  </a:cubicBezTo>
                  <a:cubicBezTo>
                    <a:pt x="16" y="5"/>
                    <a:pt x="12" y="6"/>
                    <a:pt x="11" y="4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11" y="1"/>
                    <a:pt x="16" y="1"/>
                    <a:pt x="17" y="1"/>
                  </a:cubicBezTo>
                  <a:cubicBezTo>
                    <a:pt x="17" y="1"/>
                    <a:pt x="18" y="2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601" name="Group 40600出自【趣你的PPT】(微信:qunideppt)：最优质的PPT资源库"/>
          <p:cNvGrpSpPr/>
          <p:nvPr/>
        </p:nvGrpSpPr>
        <p:grpSpPr>
          <a:xfrm>
            <a:off x="5494158" y="6151379"/>
            <a:ext cx="347566" cy="412423"/>
            <a:chOff x="10369551" y="2478087"/>
            <a:chExt cx="331787" cy="393700"/>
          </a:xfrm>
          <a:solidFill>
            <a:srgbClr val="32768B"/>
          </a:solidFill>
        </p:grpSpPr>
        <p:sp>
          <p:nvSpPr>
            <p:cNvPr id="400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90188" y="2478087"/>
              <a:ext cx="311150" cy="393700"/>
            </a:xfrm>
            <a:custGeom>
              <a:avLst/>
              <a:gdLst>
                <a:gd name="T0" fmla="*/ 11 w 15"/>
                <a:gd name="T1" fmla="*/ 9 h 19"/>
                <a:gd name="T2" fmla="*/ 11 w 15"/>
                <a:gd name="T3" fmla="*/ 7 h 19"/>
                <a:gd name="T4" fmla="*/ 12 w 15"/>
                <a:gd name="T5" fmla="*/ 7 h 19"/>
                <a:gd name="T6" fmla="*/ 14 w 15"/>
                <a:gd name="T7" fmla="*/ 8 h 19"/>
                <a:gd name="T8" fmla="*/ 13 w 15"/>
                <a:gd name="T9" fmla="*/ 6 h 19"/>
                <a:gd name="T10" fmla="*/ 10 w 15"/>
                <a:gd name="T11" fmla="*/ 5 h 19"/>
                <a:gd name="T12" fmla="*/ 7 w 15"/>
                <a:gd name="T13" fmla="*/ 1 h 19"/>
                <a:gd name="T14" fmla="*/ 6 w 15"/>
                <a:gd name="T15" fmla="*/ 0 h 19"/>
                <a:gd name="T16" fmla="*/ 5 w 15"/>
                <a:gd name="T17" fmla="*/ 1 h 19"/>
                <a:gd name="T18" fmla="*/ 4 w 15"/>
                <a:gd name="T19" fmla="*/ 1 h 19"/>
                <a:gd name="T20" fmla="*/ 5 w 15"/>
                <a:gd name="T21" fmla="*/ 2 h 19"/>
                <a:gd name="T22" fmla="*/ 5 w 15"/>
                <a:gd name="T23" fmla="*/ 2 h 19"/>
                <a:gd name="T24" fmla="*/ 1 w 15"/>
                <a:gd name="T25" fmla="*/ 4 h 19"/>
                <a:gd name="T26" fmla="*/ 0 w 15"/>
                <a:gd name="T27" fmla="*/ 7 h 19"/>
                <a:gd name="T28" fmla="*/ 1 w 15"/>
                <a:gd name="T29" fmla="*/ 7 h 19"/>
                <a:gd name="T30" fmla="*/ 3 w 15"/>
                <a:gd name="T31" fmla="*/ 6 h 19"/>
                <a:gd name="T32" fmla="*/ 5 w 15"/>
                <a:gd name="T33" fmla="*/ 7 h 19"/>
                <a:gd name="T34" fmla="*/ 11 w 15"/>
                <a:gd name="T35" fmla="*/ 16 h 19"/>
                <a:gd name="T36" fmla="*/ 13 w 15"/>
                <a:gd name="T37" fmla="*/ 19 h 19"/>
                <a:gd name="T38" fmla="*/ 15 w 15"/>
                <a:gd name="T39" fmla="*/ 17 h 19"/>
                <a:gd name="T40" fmla="*/ 11 w 15"/>
                <a:gd name="T41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19">
                  <a:moveTo>
                    <a:pt x="11" y="9"/>
                  </a:move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6"/>
                    <a:pt x="12" y="7"/>
                  </a:cubicBezTo>
                  <a:cubicBezTo>
                    <a:pt x="13" y="7"/>
                    <a:pt x="13" y="8"/>
                    <a:pt x="14" y="8"/>
                  </a:cubicBezTo>
                  <a:cubicBezTo>
                    <a:pt x="14" y="7"/>
                    <a:pt x="14" y="7"/>
                    <a:pt x="13" y="6"/>
                  </a:cubicBezTo>
                  <a:cubicBezTo>
                    <a:pt x="13" y="5"/>
                    <a:pt x="11" y="5"/>
                    <a:pt x="10" y="5"/>
                  </a:cubicBezTo>
                  <a:cubicBezTo>
                    <a:pt x="8" y="4"/>
                    <a:pt x="8" y="2"/>
                    <a:pt x="7" y="1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2" y="3"/>
                    <a:pt x="1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0" y="7"/>
                    <a:pt x="1" y="7"/>
                    <a:pt x="1" y="7"/>
                  </a:cubicBezTo>
                  <a:cubicBezTo>
                    <a:pt x="2" y="7"/>
                    <a:pt x="3" y="7"/>
                    <a:pt x="3" y="6"/>
                  </a:cubicBezTo>
                  <a:cubicBezTo>
                    <a:pt x="4" y="6"/>
                    <a:pt x="4" y="6"/>
                    <a:pt x="5" y="7"/>
                  </a:cubicBezTo>
                  <a:cubicBezTo>
                    <a:pt x="10" y="6"/>
                    <a:pt x="11" y="12"/>
                    <a:pt x="11" y="16"/>
                  </a:cubicBezTo>
                  <a:cubicBezTo>
                    <a:pt x="10" y="17"/>
                    <a:pt x="11" y="19"/>
                    <a:pt x="13" y="19"/>
                  </a:cubicBezTo>
                  <a:cubicBezTo>
                    <a:pt x="14" y="19"/>
                    <a:pt x="15" y="18"/>
                    <a:pt x="15" y="17"/>
                  </a:cubicBezTo>
                  <a:cubicBezTo>
                    <a:pt x="15" y="14"/>
                    <a:pt x="13" y="11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69551" y="2478087"/>
              <a:ext cx="82550" cy="61913"/>
            </a:xfrm>
            <a:custGeom>
              <a:avLst/>
              <a:gdLst>
                <a:gd name="T0" fmla="*/ 2 w 4"/>
                <a:gd name="T1" fmla="*/ 3 h 3"/>
                <a:gd name="T2" fmla="*/ 4 w 4"/>
                <a:gd name="T3" fmla="*/ 2 h 3"/>
                <a:gd name="T4" fmla="*/ 3 w 4"/>
                <a:gd name="T5" fmla="*/ 0 h 3"/>
                <a:gd name="T6" fmla="*/ 0 w 4"/>
                <a:gd name="T7" fmla="*/ 1 h 3"/>
                <a:gd name="T8" fmla="*/ 2 w 4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2" y="3"/>
                  </a:moveTo>
                  <a:cubicBezTo>
                    <a:pt x="3" y="3"/>
                    <a:pt x="4" y="3"/>
                    <a:pt x="4" y="2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1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369551" y="2663825"/>
              <a:ext cx="187325" cy="18732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586" name="Group 40585出自【趣你的PPT】(微信:qunideppt)：最优质的PPT资源库"/>
          <p:cNvGrpSpPr/>
          <p:nvPr/>
        </p:nvGrpSpPr>
        <p:grpSpPr>
          <a:xfrm>
            <a:off x="8721204" y="6237854"/>
            <a:ext cx="434043" cy="239472"/>
            <a:chOff x="8751888" y="5614987"/>
            <a:chExt cx="414338" cy="228600"/>
          </a:xfrm>
          <a:solidFill>
            <a:srgbClr val="32768B"/>
          </a:solidFill>
        </p:grpSpPr>
        <p:sp>
          <p:nvSpPr>
            <p:cNvPr id="4005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51888" y="5614987"/>
              <a:ext cx="414338" cy="228600"/>
            </a:xfrm>
            <a:custGeom>
              <a:avLst/>
              <a:gdLst>
                <a:gd name="T0" fmla="*/ 19 w 20"/>
                <a:gd name="T1" fmla="*/ 0 h 11"/>
                <a:gd name="T2" fmla="*/ 1 w 20"/>
                <a:gd name="T3" fmla="*/ 0 h 11"/>
                <a:gd name="T4" fmla="*/ 0 w 20"/>
                <a:gd name="T5" fmla="*/ 0 h 11"/>
                <a:gd name="T6" fmla="*/ 0 w 20"/>
                <a:gd name="T7" fmla="*/ 11 h 11"/>
                <a:gd name="T8" fmla="*/ 1 w 20"/>
                <a:gd name="T9" fmla="*/ 11 h 11"/>
                <a:gd name="T10" fmla="*/ 19 w 20"/>
                <a:gd name="T11" fmla="*/ 11 h 11"/>
                <a:gd name="T12" fmla="*/ 20 w 20"/>
                <a:gd name="T13" fmla="*/ 11 h 11"/>
                <a:gd name="T14" fmla="*/ 20 w 20"/>
                <a:gd name="T15" fmla="*/ 0 h 11"/>
                <a:gd name="T16" fmla="*/ 19 w 20"/>
                <a:gd name="T17" fmla="*/ 0 h 11"/>
                <a:gd name="T18" fmla="*/ 14 w 20"/>
                <a:gd name="T19" fmla="*/ 7 h 11"/>
                <a:gd name="T20" fmla="*/ 6 w 20"/>
                <a:gd name="T21" fmla="*/ 7 h 11"/>
                <a:gd name="T22" fmla="*/ 4 w 20"/>
                <a:gd name="T23" fmla="*/ 5 h 11"/>
                <a:gd name="T24" fmla="*/ 6 w 20"/>
                <a:gd name="T25" fmla="*/ 3 h 11"/>
                <a:gd name="T26" fmla="*/ 14 w 20"/>
                <a:gd name="T27" fmla="*/ 3 h 11"/>
                <a:gd name="T28" fmla="*/ 17 w 20"/>
                <a:gd name="T29" fmla="*/ 5 h 11"/>
                <a:gd name="T30" fmla="*/ 14 w 20"/>
                <a:gd name="T31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1">
                  <a:moveTo>
                    <a:pt x="1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" y="11"/>
                    <a:pt x="1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lose/>
                  <a:moveTo>
                    <a:pt x="14" y="7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4" y="6"/>
                    <a:pt x="4" y="5"/>
                  </a:cubicBezTo>
                  <a:cubicBezTo>
                    <a:pt x="4" y="4"/>
                    <a:pt x="5" y="3"/>
                    <a:pt x="6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7" y="4"/>
                    <a:pt x="17" y="5"/>
                  </a:cubicBezTo>
                  <a:cubicBezTo>
                    <a:pt x="17" y="6"/>
                    <a:pt x="15" y="7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021763" y="5699125"/>
              <a:ext cx="61913" cy="619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0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855076" y="5699125"/>
              <a:ext cx="61913" cy="6191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0587" name="Group 40586出自【趣你的PPT】(微信:qunideppt)：最优质的PPT资源库"/>
          <p:cNvGrpSpPr/>
          <p:nvPr/>
        </p:nvGrpSpPr>
        <p:grpSpPr>
          <a:xfrm>
            <a:off x="10963913" y="6205426"/>
            <a:ext cx="414086" cy="304329"/>
            <a:chOff x="11033126" y="5573712"/>
            <a:chExt cx="395287" cy="290513"/>
          </a:xfrm>
          <a:solidFill>
            <a:srgbClr val="32768B"/>
          </a:solidFill>
        </p:grpSpPr>
        <p:sp>
          <p:nvSpPr>
            <p:cNvPr id="40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033126" y="5573712"/>
              <a:ext cx="228600" cy="166688"/>
            </a:xfrm>
            <a:custGeom>
              <a:avLst/>
              <a:gdLst>
                <a:gd name="T0" fmla="*/ 4 w 11"/>
                <a:gd name="T1" fmla="*/ 8 h 8"/>
                <a:gd name="T2" fmla="*/ 5 w 11"/>
                <a:gd name="T3" fmla="*/ 7 h 8"/>
                <a:gd name="T4" fmla="*/ 8 w 11"/>
                <a:gd name="T5" fmla="*/ 5 h 8"/>
                <a:gd name="T6" fmla="*/ 8 w 11"/>
                <a:gd name="T7" fmla="*/ 5 h 8"/>
                <a:gd name="T8" fmla="*/ 8 w 11"/>
                <a:gd name="T9" fmla="*/ 5 h 8"/>
                <a:gd name="T10" fmla="*/ 11 w 11"/>
                <a:gd name="T11" fmla="*/ 3 h 8"/>
                <a:gd name="T12" fmla="*/ 11 w 11"/>
                <a:gd name="T13" fmla="*/ 3 h 8"/>
                <a:gd name="T14" fmla="*/ 9 w 11"/>
                <a:gd name="T15" fmla="*/ 2 h 8"/>
                <a:gd name="T16" fmla="*/ 9 w 11"/>
                <a:gd name="T17" fmla="*/ 2 h 8"/>
                <a:gd name="T18" fmla="*/ 6 w 11"/>
                <a:gd name="T19" fmla="*/ 0 h 8"/>
                <a:gd name="T20" fmla="*/ 3 w 11"/>
                <a:gd name="T21" fmla="*/ 2 h 8"/>
                <a:gd name="T22" fmla="*/ 3 w 11"/>
                <a:gd name="T23" fmla="*/ 2 h 8"/>
                <a:gd name="T24" fmla="*/ 3 w 11"/>
                <a:gd name="T25" fmla="*/ 2 h 8"/>
                <a:gd name="T26" fmla="*/ 1 w 11"/>
                <a:gd name="T27" fmla="*/ 4 h 8"/>
                <a:gd name="T28" fmla="*/ 0 w 11"/>
                <a:gd name="T29" fmla="*/ 5 h 8"/>
                <a:gd name="T30" fmla="*/ 3 w 11"/>
                <a:gd name="T31" fmla="*/ 7 h 8"/>
                <a:gd name="T32" fmla="*/ 3 w 11"/>
                <a:gd name="T33" fmla="*/ 7 h 8"/>
                <a:gd name="T34" fmla="*/ 4 w 11"/>
                <a:gd name="T3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8">
                  <a:moveTo>
                    <a:pt x="4" y="8"/>
                  </a:moveTo>
                  <a:cubicBezTo>
                    <a:pt x="4" y="8"/>
                    <a:pt x="5" y="7"/>
                    <a:pt x="5" y="7"/>
                  </a:cubicBezTo>
                  <a:cubicBezTo>
                    <a:pt x="5" y="6"/>
                    <a:pt x="6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7"/>
                    <a:pt x="1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4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58538" y="5657850"/>
              <a:ext cx="269875" cy="206375"/>
            </a:xfrm>
            <a:custGeom>
              <a:avLst/>
              <a:gdLst>
                <a:gd name="T0" fmla="*/ 11 w 13"/>
                <a:gd name="T1" fmla="*/ 3 h 10"/>
                <a:gd name="T2" fmla="*/ 9 w 13"/>
                <a:gd name="T3" fmla="*/ 2 h 10"/>
                <a:gd name="T4" fmla="*/ 8 w 13"/>
                <a:gd name="T5" fmla="*/ 2 h 10"/>
                <a:gd name="T6" fmla="*/ 6 w 13"/>
                <a:gd name="T7" fmla="*/ 0 h 10"/>
                <a:gd name="T8" fmla="*/ 3 w 13"/>
                <a:gd name="T9" fmla="*/ 2 h 10"/>
                <a:gd name="T10" fmla="*/ 3 w 13"/>
                <a:gd name="T11" fmla="*/ 2 h 10"/>
                <a:gd name="T12" fmla="*/ 3 w 13"/>
                <a:gd name="T13" fmla="*/ 2 h 10"/>
                <a:gd name="T14" fmla="*/ 1 w 13"/>
                <a:gd name="T15" fmla="*/ 4 h 10"/>
                <a:gd name="T16" fmla="*/ 0 w 13"/>
                <a:gd name="T17" fmla="*/ 5 h 10"/>
                <a:gd name="T18" fmla="*/ 3 w 13"/>
                <a:gd name="T19" fmla="*/ 7 h 10"/>
                <a:gd name="T20" fmla="*/ 3 w 13"/>
                <a:gd name="T21" fmla="*/ 7 h 10"/>
                <a:gd name="T22" fmla="*/ 7 w 13"/>
                <a:gd name="T23" fmla="*/ 10 h 10"/>
                <a:gd name="T24" fmla="*/ 10 w 13"/>
                <a:gd name="T25" fmla="*/ 8 h 10"/>
                <a:gd name="T26" fmla="*/ 13 w 13"/>
                <a:gd name="T27" fmla="*/ 5 h 10"/>
                <a:gd name="T28" fmla="*/ 11 w 13"/>
                <a:gd name="T2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10">
                  <a:moveTo>
                    <a:pt x="11" y="3"/>
                  </a:moveTo>
                  <a:cubicBezTo>
                    <a:pt x="11" y="2"/>
                    <a:pt x="10" y="2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9"/>
                    <a:pt x="5" y="10"/>
                    <a:pt x="7" y="10"/>
                  </a:cubicBezTo>
                  <a:cubicBezTo>
                    <a:pt x="8" y="10"/>
                    <a:pt x="10" y="9"/>
                    <a:pt x="10" y="8"/>
                  </a:cubicBezTo>
                  <a:cubicBezTo>
                    <a:pt x="12" y="8"/>
                    <a:pt x="13" y="7"/>
                    <a:pt x="13" y="5"/>
                  </a:cubicBezTo>
                  <a:cubicBezTo>
                    <a:pt x="13" y="4"/>
                    <a:pt x="12" y="3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08" name="Group 707出自【趣你的PPT】(微信:qunideppt)：最优质的PPT资源库"/>
          <p:cNvGrpSpPr/>
          <p:nvPr/>
        </p:nvGrpSpPr>
        <p:grpSpPr>
          <a:xfrm>
            <a:off x="745469" y="445960"/>
            <a:ext cx="11667524" cy="1835106"/>
            <a:chOff x="852709" y="5009914"/>
            <a:chExt cx="11667524" cy="1835106"/>
          </a:xfrm>
        </p:grpSpPr>
        <p:sp>
          <p:nvSpPr>
            <p:cNvPr id="70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rgbClr val="32768B"/>
            </a:solidFill>
            <a:ln>
              <a:noFill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710" name="出自【趣你的PPT】(微信:qunideppt)：最优质的PPT资源库"/>
            <p:cNvSpPr txBox="1"/>
            <p:nvPr/>
          </p:nvSpPr>
          <p:spPr>
            <a:xfrm>
              <a:off x="1712626" y="5216411"/>
              <a:ext cx="1080760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赠可编辑商务图标</a:t>
              </a:r>
              <a:endPara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96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5886" b="329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出自【趣你的PPT】(微信:qunideppt)：最优质的PPT资源库"/>
          <p:cNvSpPr/>
          <p:nvPr/>
        </p:nvSpPr>
        <p:spPr>
          <a:xfrm>
            <a:off x="0" y="2197100"/>
            <a:ext cx="5194300" cy="4660901"/>
          </a:xfrm>
          <a:custGeom>
            <a:avLst/>
            <a:gdLst>
              <a:gd name="connsiteX0" fmla="*/ 0 w 4445000"/>
              <a:gd name="connsiteY0" fmla="*/ 0 h 5410201"/>
              <a:gd name="connsiteX1" fmla="*/ 4445000 w 4445000"/>
              <a:gd name="connsiteY1" fmla="*/ 0 h 5410201"/>
              <a:gd name="connsiteX2" fmla="*/ 4445000 w 4445000"/>
              <a:gd name="connsiteY2" fmla="*/ 5410201 h 5410201"/>
              <a:gd name="connsiteX3" fmla="*/ 0 w 4445000"/>
              <a:gd name="connsiteY3" fmla="*/ 5410201 h 5410201"/>
              <a:gd name="connsiteX4" fmla="*/ 0 w 4445000"/>
              <a:gd name="connsiteY4" fmla="*/ 0 h 5410201"/>
              <a:gd name="connsiteX0" fmla="*/ 0 w 4445000"/>
              <a:gd name="connsiteY0" fmla="*/ 0 h 5410201"/>
              <a:gd name="connsiteX1" fmla="*/ 3352800 w 4445000"/>
              <a:gd name="connsiteY1" fmla="*/ 584200 h 5410201"/>
              <a:gd name="connsiteX2" fmla="*/ 4445000 w 4445000"/>
              <a:gd name="connsiteY2" fmla="*/ 5410201 h 5410201"/>
              <a:gd name="connsiteX3" fmla="*/ 0 w 4445000"/>
              <a:gd name="connsiteY3" fmla="*/ 5410201 h 5410201"/>
              <a:gd name="connsiteX4" fmla="*/ 0 w 4445000"/>
              <a:gd name="connsiteY4" fmla="*/ 0 h 5410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5000" h="5410201">
                <a:moveTo>
                  <a:pt x="0" y="0"/>
                </a:moveTo>
                <a:lnTo>
                  <a:pt x="3352800" y="584200"/>
                </a:lnTo>
                <a:lnTo>
                  <a:pt x="4445000" y="5410201"/>
                </a:lnTo>
                <a:lnTo>
                  <a:pt x="0" y="5410201"/>
                </a:lnTo>
                <a:lnTo>
                  <a:pt x="0" y="0"/>
                </a:lnTo>
                <a:close/>
              </a:path>
            </a:pathLst>
          </a:custGeom>
          <a:solidFill>
            <a:srgbClr val="32768B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459423" y="3821567"/>
            <a:ext cx="32902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我们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459423" y="5259676"/>
            <a:ext cx="3290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一直在路上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0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l="15433" b="237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72" name="Group 71出自【趣你的PPT】(微信:qunideppt)：最优质的PPT资源库"/>
          <p:cNvGrpSpPr/>
          <p:nvPr/>
        </p:nvGrpSpPr>
        <p:grpSpPr>
          <a:xfrm>
            <a:off x="556924" y="577679"/>
            <a:ext cx="11059102" cy="6019673"/>
            <a:chOff x="556924" y="577679"/>
            <a:chExt cx="11059102" cy="6019673"/>
          </a:xfrm>
        </p:grpSpPr>
        <p:pic>
          <p:nvPicPr>
            <p:cNvPr id="63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/>
            <a:srcRect b="12310"/>
            <a:stretch/>
          </p:blipFill>
          <p:spPr>
            <a:xfrm>
              <a:off x="556924" y="577679"/>
              <a:ext cx="11059102" cy="6019673"/>
            </a:xfrm>
            <a:prstGeom prst="rect">
              <a:avLst/>
            </a:prstGeom>
          </p:spPr>
        </p:pic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149" y="5077600"/>
              <a:ext cx="1228725" cy="1223452"/>
            </a:xfrm>
            <a:prstGeom prst="rect">
              <a:avLst/>
            </a:prstGeom>
          </p:spPr>
        </p:pic>
        <p:grpSp>
          <p:nvGrpSpPr>
            <p:cNvPr id="71" name="组合 70"/>
            <p:cNvGrpSpPr/>
            <p:nvPr/>
          </p:nvGrpSpPr>
          <p:grpSpPr>
            <a:xfrm>
              <a:off x="7296150" y="5076825"/>
              <a:ext cx="2914650" cy="1228725"/>
              <a:chOff x="7296150" y="5076825"/>
              <a:chExt cx="2914650" cy="1228725"/>
            </a:xfrm>
          </p:grpSpPr>
          <p:sp>
            <p:nvSpPr>
              <p:cNvPr id="64" name="出自【趣你的PPT】(微信:qunideppt)：最优质的PPT资源库"/>
              <p:cNvSpPr/>
              <p:nvPr/>
            </p:nvSpPr>
            <p:spPr>
              <a:xfrm>
                <a:off x="7296150" y="5076825"/>
                <a:ext cx="2914650" cy="1228725"/>
              </a:xfrm>
              <a:prstGeom prst="rect">
                <a:avLst/>
              </a:prstGeom>
              <a:solidFill>
                <a:srgbClr val="DDF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出自【趣你的PPT】(微信:qunideppt)：最优质的PPT资源库"/>
              <p:cNvSpPr txBox="1"/>
              <p:nvPr/>
            </p:nvSpPr>
            <p:spPr>
              <a:xfrm>
                <a:off x="7572375" y="5172075"/>
                <a:ext cx="2362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如何获取上方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趣你的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精品模板？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出自【趣你的PPT】(微信:qunideppt)：最优质的PPT资源库"/>
              <p:cNvSpPr txBox="1"/>
              <p:nvPr/>
            </p:nvSpPr>
            <p:spPr>
              <a:xfrm>
                <a:off x="7553325" y="5743575"/>
                <a:ext cx="26098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信扫描右侧二维码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后台回复：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模板，免费得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9" name="出自【趣你的PPT】(微信:qunideppt)：最优质的PPT资源库"/>
              <p:cNvCxnSpPr/>
              <p:nvPr/>
            </p:nvCxnSpPr>
            <p:spPr>
              <a:xfrm>
                <a:off x="7639050" y="5715000"/>
                <a:ext cx="229552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95764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54" name="组合 15出自【趣你的PPT】(微信:qunideppt)：最优质的PPT资源库"/>
          <p:cNvGrpSpPr>
            <a:grpSpLocks/>
          </p:cNvGrpSpPr>
          <p:nvPr/>
        </p:nvGrpSpPr>
        <p:grpSpPr bwMode="auto">
          <a:xfrm>
            <a:off x="0" y="6354234"/>
            <a:ext cx="12217400" cy="503767"/>
            <a:chOff x="0" y="4681728"/>
            <a:chExt cx="9163025" cy="377952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0" y="4681728"/>
              <a:ext cx="9163025" cy="37795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8785201" y="4681728"/>
              <a:ext cx="377824" cy="377952"/>
            </a:xfrm>
            <a:prstGeom prst="rect">
              <a:avLst/>
            </a:prstGeom>
            <a:solidFill>
              <a:srgbClr val="A5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0" y="4681728"/>
              <a:ext cx="377824" cy="377952"/>
            </a:xfrm>
            <a:prstGeom prst="rect">
              <a:avLst/>
            </a:prstGeom>
            <a:solidFill>
              <a:srgbClr val="A5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 rot="5400000">
              <a:off x="8910592" y="4815142"/>
              <a:ext cx="127043" cy="111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 rot="16200000">
              <a:off x="125391" y="4815142"/>
              <a:ext cx="127043" cy="111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25956" name="组合 24出自【趣你的PPT】(微信:qunideppt)：最优质的PPT资源库"/>
          <p:cNvGrpSpPr>
            <a:grpSpLocks/>
          </p:cNvGrpSpPr>
          <p:nvPr/>
        </p:nvGrpSpPr>
        <p:grpSpPr bwMode="auto">
          <a:xfrm>
            <a:off x="0" y="235521"/>
            <a:ext cx="12217400" cy="843865"/>
            <a:chOff x="0" y="176098"/>
            <a:chExt cx="9163025" cy="634077"/>
          </a:xfrm>
        </p:grpSpPr>
        <p:grpSp>
          <p:nvGrpSpPr>
            <p:cNvPr id="125958" name="组合 9"/>
            <p:cNvGrpSpPr>
              <a:grpSpLocks/>
            </p:cNvGrpSpPr>
            <p:nvPr/>
          </p:nvGrpSpPr>
          <p:grpSpPr bwMode="auto">
            <a:xfrm flipH="1">
              <a:off x="9060600" y="242094"/>
              <a:ext cx="102425" cy="564356"/>
              <a:chOff x="7668348" y="242094"/>
              <a:chExt cx="98744" cy="564356"/>
            </a:xfrm>
          </p:grpSpPr>
          <p:sp>
            <p:nvSpPr>
              <p:cNvPr id="8" name="出自【趣你的PPT】(微信:qunideppt)：最优质的PPT资源库"/>
              <p:cNvSpPr/>
              <p:nvPr/>
            </p:nvSpPr>
            <p:spPr>
              <a:xfrm>
                <a:off x="7668348" y="242468"/>
                <a:ext cx="62748" cy="564610"/>
              </a:xfrm>
              <a:prstGeom prst="rect">
                <a:avLst/>
              </a:prstGeom>
              <a:solidFill>
                <a:srgbClr val="A528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cxnSp>
            <p:nvCxnSpPr>
              <p:cNvPr id="9" name="出自【趣你的PPT】(微信:qunideppt)：最优质的PPT资源库"/>
              <p:cNvCxnSpPr/>
              <p:nvPr/>
            </p:nvCxnSpPr>
            <p:spPr>
              <a:xfrm>
                <a:off x="7767827" y="242468"/>
                <a:ext cx="0" cy="56461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959" name="组合 5"/>
            <p:cNvGrpSpPr>
              <a:grpSpLocks/>
            </p:cNvGrpSpPr>
            <p:nvPr/>
          </p:nvGrpSpPr>
          <p:grpSpPr bwMode="auto">
            <a:xfrm>
              <a:off x="458019" y="176098"/>
              <a:ext cx="2600705" cy="634077"/>
              <a:chOff x="458019" y="176098"/>
              <a:chExt cx="2600705" cy="634077"/>
            </a:xfrm>
          </p:grpSpPr>
          <p:sp>
            <p:nvSpPr>
              <p:cNvPr id="125963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458019" y="176098"/>
                <a:ext cx="2600705" cy="439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由衷感谢购买</a:t>
                </a:r>
                <a:r>
                  <a:rPr kumimoji="0" lang="zh-CN" altLang="en-US" sz="3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的您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20" name="出自【趣你的PPT】(微信:qunideppt)：最优质的PPT资源库"/>
              <p:cNvSpPr txBox="1"/>
              <p:nvPr/>
            </p:nvSpPr>
            <p:spPr>
              <a:xfrm>
                <a:off x="471487" y="555787"/>
                <a:ext cx="1831266" cy="254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Microsoft Himalaya" pitchFamily="2" charset="0"/>
                  </a:rPr>
                  <a:t>让每一次亮相都信心澎湃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crosoft Himalaya" pitchFamily="2" charset="0"/>
                </a:endParaRPr>
              </a:p>
            </p:txBody>
          </p:sp>
        </p:grpSp>
        <p:grpSp>
          <p:nvGrpSpPr>
            <p:cNvPr id="125960" name="组合 3"/>
            <p:cNvGrpSpPr>
              <a:grpSpLocks/>
            </p:cNvGrpSpPr>
            <p:nvPr/>
          </p:nvGrpSpPr>
          <p:grpSpPr bwMode="auto">
            <a:xfrm>
              <a:off x="0" y="242094"/>
              <a:ext cx="480244" cy="564356"/>
              <a:chOff x="0" y="242094"/>
              <a:chExt cx="480244" cy="564356"/>
            </a:xfrm>
          </p:grpSpPr>
          <p:sp>
            <p:nvSpPr>
              <p:cNvPr id="5" name="出自【趣你的PPT】(微信:qunideppt)：最优质的PPT资源库"/>
              <p:cNvSpPr/>
              <p:nvPr/>
            </p:nvSpPr>
            <p:spPr>
              <a:xfrm>
                <a:off x="0" y="242468"/>
                <a:ext cx="425449" cy="564610"/>
              </a:xfrm>
              <a:prstGeom prst="rect">
                <a:avLst/>
              </a:prstGeom>
              <a:solidFill>
                <a:srgbClr val="A528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cxnSp>
            <p:nvCxnSpPr>
              <p:cNvPr id="7" name="出自【趣你的PPT】(微信:qunideppt)：最优质的PPT资源库"/>
              <p:cNvCxnSpPr/>
              <p:nvPr/>
            </p:nvCxnSpPr>
            <p:spPr>
              <a:xfrm>
                <a:off x="481012" y="242468"/>
                <a:ext cx="0" cy="56461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00" y="2130704"/>
            <a:ext cx="2916481" cy="4412225"/>
          </a:xfrm>
          <a:prstGeom prst="rect">
            <a:avLst/>
          </a:prstGeom>
        </p:spPr>
      </p:pic>
      <p:pic>
        <p:nvPicPr>
          <p:cNvPr id="16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83" y="1871536"/>
            <a:ext cx="9882473" cy="36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22495"/>
      </p:ext>
    </p:extLst>
  </p:cSld>
  <p:clrMapOvr>
    <a:masterClrMapping/>
  </p:clrMapOvr>
  <p:transition spd="slow" advClick="0" advTm="3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2800277" y="0"/>
            <a:ext cx="6895841" cy="2995548"/>
            <a:chOff x="3216275" y="-52388"/>
            <a:chExt cx="5759450" cy="2501901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 rot="5400000">
              <a:off x="4845049" y="-1681162"/>
              <a:ext cx="2501901" cy="5759450"/>
            </a:xfrm>
            <a:custGeom>
              <a:avLst/>
              <a:gdLst>
                <a:gd name="connsiteX0" fmla="*/ 0 w 2945555"/>
                <a:gd name="connsiteY0" fmla="*/ 0 h 6782042"/>
                <a:gd name="connsiteX1" fmla="*/ 207618 w 2945555"/>
                <a:gd name="connsiteY1" fmla="*/ 31686 h 6782042"/>
                <a:gd name="connsiteX2" fmla="*/ 2945555 w 2945555"/>
                <a:gd name="connsiteY2" fmla="*/ 3391021 h 6782042"/>
                <a:gd name="connsiteX3" fmla="*/ 207618 w 2945555"/>
                <a:gd name="connsiteY3" fmla="*/ 6750356 h 6782042"/>
                <a:gd name="connsiteX4" fmla="*/ 0 w 2945555"/>
                <a:gd name="connsiteY4" fmla="*/ 6782042 h 678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5555" h="6782042">
                  <a:moveTo>
                    <a:pt x="0" y="0"/>
                  </a:moveTo>
                  <a:lnTo>
                    <a:pt x="207618" y="31686"/>
                  </a:lnTo>
                  <a:cubicBezTo>
                    <a:pt x="1770155" y="351428"/>
                    <a:pt x="2945555" y="1733960"/>
                    <a:pt x="2945555" y="3391021"/>
                  </a:cubicBezTo>
                  <a:cubicBezTo>
                    <a:pt x="2945555" y="5048082"/>
                    <a:pt x="1770155" y="6430615"/>
                    <a:pt x="207618" y="6750356"/>
                  </a:cubicBezTo>
                  <a:lnTo>
                    <a:pt x="0" y="678204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 rot="5400000">
              <a:off x="4918868" y="-1585119"/>
              <a:ext cx="2354263" cy="5419725"/>
            </a:xfrm>
            <a:custGeom>
              <a:avLst/>
              <a:gdLst>
                <a:gd name="connsiteX0" fmla="*/ 0 w 2945555"/>
                <a:gd name="connsiteY0" fmla="*/ 0 h 6782042"/>
                <a:gd name="connsiteX1" fmla="*/ 207618 w 2945555"/>
                <a:gd name="connsiteY1" fmla="*/ 31686 h 6782042"/>
                <a:gd name="connsiteX2" fmla="*/ 2945555 w 2945555"/>
                <a:gd name="connsiteY2" fmla="*/ 3391021 h 6782042"/>
                <a:gd name="connsiteX3" fmla="*/ 207618 w 2945555"/>
                <a:gd name="connsiteY3" fmla="*/ 6750356 h 6782042"/>
                <a:gd name="connsiteX4" fmla="*/ 0 w 2945555"/>
                <a:gd name="connsiteY4" fmla="*/ 6782042 h 678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5555" h="6782042">
                  <a:moveTo>
                    <a:pt x="0" y="0"/>
                  </a:moveTo>
                  <a:lnTo>
                    <a:pt x="207618" y="31686"/>
                  </a:lnTo>
                  <a:cubicBezTo>
                    <a:pt x="1770155" y="351428"/>
                    <a:pt x="2945555" y="1733960"/>
                    <a:pt x="2945555" y="3391021"/>
                  </a:cubicBezTo>
                  <a:cubicBezTo>
                    <a:pt x="2945555" y="5048082"/>
                    <a:pt x="1770155" y="6430615"/>
                    <a:pt x="207618" y="6750356"/>
                  </a:cubicBezTo>
                  <a:lnTo>
                    <a:pt x="0" y="6782042"/>
                  </a:lnTo>
                  <a:close/>
                </a:path>
              </a:pathLst>
            </a:custGeom>
            <a:solidFill>
              <a:srgbClr val="3276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709921" y="3627245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 smtClean="0">
                <a:solidFill>
                  <a:srgbClr val="3276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5400" b="1" dirty="0">
                <a:solidFill>
                  <a:srgbClr val="3276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</a:t>
            </a:r>
            <a:endParaRPr lang="zh-CN" altLang="en-US" sz="5400" b="1" dirty="0" smtClean="0">
              <a:solidFill>
                <a:srgbClr val="32768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178768" y="665408"/>
            <a:ext cx="201696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01</a:t>
            </a:r>
            <a:endParaRPr lang="zh-CN" altLang="en-US" sz="5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605134" y="4682118"/>
            <a:ext cx="32861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号趣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一不小心你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就能学会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endParaRPr lang="zh-CN" alt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76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54" name="组合 15出自【趣你的PPT】(微信:qunideppt)：最优质的PPT资源库"/>
          <p:cNvGrpSpPr>
            <a:grpSpLocks/>
          </p:cNvGrpSpPr>
          <p:nvPr/>
        </p:nvGrpSpPr>
        <p:grpSpPr bwMode="auto">
          <a:xfrm>
            <a:off x="0" y="6354234"/>
            <a:ext cx="12217400" cy="503767"/>
            <a:chOff x="0" y="4681728"/>
            <a:chExt cx="9163025" cy="377952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0" y="4681728"/>
              <a:ext cx="9163025" cy="37795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8785201" y="4681728"/>
              <a:ext cx="377824" cy="377952"/>
            </a:xfrm>
            <a:prstGeom prst="rect">
              <a:avLst/>
            </a:prstGeom>
            <a:solidFill>
              <a:srgbClr val="A5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0" y="4681728"/>
              <a:ext cx="377824" cy="377952"/>
            </a:xfrm>
            <a:prstGeom prst="rect">
              <a:avLst/>
            </a:prstGeom>
            <a:solidFill>
              <a:srgbClr val="A5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 rot="5400000">
              <a:off x="8910592" y="4815142"/>
              <a:ext cx="127043" cy="111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 rot="16200000">
              <a:off x="125391" y="4815142"/>
              <a:ext cx="127043" cy="111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25956" name="组合 24出自【趣你的PPT】(微信:qunideppt)：最优质的PPT资源库"/>
          <p:cNvGrpSpPr>
            <a:grpSpLocks/>
          </p:cNvGrpSpPr>
          <p:nvPr/>
        </p:nvGrpSpPr>
        <p:grpSpPr bwMode="auto">
          <a:xfrm>
            <a:off x="0" y="235521"/>
            <a:ext cx="12217400" cy="843865"/>
            <a:chOff x="0" y="176098"/>
            <a:chExt cx="9163025" cy="634077"/>
          </a:xfrm>
        </p:grpSpPr>
        <p:grpSp>
          <p:nvGrpSpPr>
            <p:cNvPr id="125958" name="组合 9"/>
            <p:cNvGrpSpPr>
              <a:grpSpLocks/>
            </p:cNvGrpSpPr>
            <p:nvPr/>
          </p:nvGrpSpPr>
          <p:grpSpPr bwMode="auto">
            <a:xfrm flipH="1">
              <a:off x="9060600" y="242094"/>
              <a:ext cx="102425" cy="564356"/>
              <a:chOff x="7668348" y="242094"/>
              <a:chExt cx="98744" cy="564356"/>
            </a:xfrm>
          </p:grpSpPr>
          <p:sp>
            <p:nvSpPr>
              <p:cNvPr id="8" name="出自【趣你的PPT】(微信:qunideppt)：最优质的PPT资源库"/>
              <p:cNvSpPr/>
              <p:nvPr/>
            </p:nvSpPr>
            <p:spPr>
              <a:xfrm>
                <a:off x="7668348" y="242468"/>
                <a:ext cx="62748" cy="564610"/>
              </a:xfrm>
              <a:prstGeom prst="rect">
                <a:avLst/>
              </a:prstGeom>
              <a:solidFill>
                <a:srgbClr val="A528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cxnSp>
            <p:nvCxnSpPr>
              <p:cNvPr id="9" name="出自【趣你的PPT】(微信:qunideppt)：最优质的PPT资源库"/>
              <p:cNvCxnSpPr/>
              <p:nvPr/>
            </p:nvCxnSpPr>
            <p:spPr>
              <a:xfrm>
                <a:off x="7767827" y="242468"/>
                <a:ext cx="0" cy="56461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959" name="组合 5"/>
            <p:cNvGrpSpPr>
              <a:grpSpLocks/>
            </p:cNvGrpSpPr>
            <p:nvPr/>
          </p:nvGrpSpPr>
          <p:grpSpPr bwMode="auto">
            <a:xfrm>
              <a:off x="458019" y="176098"/>
              <a:ext cx="2600705" cy="634077"/>
              <a:chOff x="458019" y="176098"/>
              <a:chExt cx="2600705" cy="634077"/>
            </a:xfrm>
          </p:grpSpPr>
          <p:sp>
            <p:nvSpPr>
              <p:cNvPr id="125963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458019" y="176098"/>
                <a:ext cx="2600705" cy="439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由衷感谢购买</a:t>
                </a:r>
                <a:r>
                  <a:rPr kumimoji="0" lang="zh-CN" altLang="en-US" sz="3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的您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20" name="出自【趣你的PPT】(微信:qunideppt)：最优质的PPT资源库"/>
              <p:cNvSpPr txBox="1"/>
              <p:nvPr/>
            </p:nvSpPr>
            <p:spPr>
              <a:xfrm>
                <a:off x="471487" y="555787"/>
                <a:ext cx="1831266" cy="254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Microsoft Himalaya" pitchFamily="2" charset="0"/>
                  </a:rPr>
                  <a:t>让每一次亮相都信心澎湃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crosoft Himalaya" pitchFamily="2" charset="0"/>
                </a:endParaRPr>
              </a:p>
            </p:txBody>
          </p:sp>
        </p:grpSp>
        <p:grpSp>
          <p:nvGrpSpPr>
            <p:cNvPr id="125960" name="组合 3"/>
            <p:cNvGrpSpPr>
              <a:grpSpLocks/>
            </p:cNvGrpSpPr>
            <p:nvPr/>
          </p:nvGrpSpPr>
          <p:grpSpPr bwMode="auto">
            <a:xfrm>
              <a:off x="0" y="242094"/>
              <a:ext cx="480244" cy="564356"/>
              <a:chOff x="0" y="242094"/>
              <a:chExt cx="480244" cy="564356"/>
            </a:xfrm>
          </p:grpSpPr>
          <p:sp>
            <p:nvSpPr>
              <p:cNvPr id="5" name="出自【趣你的PPT】(微信:qunideppt)：最优质的PPT资源库"/>
              <p:cNvSpPr/>
              <p:nvPr/>
            </p:nvSpPr>
            <p:spPr>
              <a:xfrm>
                <a:off x="0" y="242468"/>
                <a:ext cx="425449" cy="564610"/>
              </a:xfrm>
              <a:prstGeom prst="rect">
                <a:avLst/>
              </a:prstGeom>
              <a:solidFill>
                <a:srgbClr val="A528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cxnSp>
            <p:nvCxnSpPr>
              <p:cNvPr id="7" name="出自【趣你的PPT】(微信:qunideppt)：最优质的PPT资源库"/>
              <p:cNvCxnSpPr/>
              <p:nvPr/>
            </p:nvCxnSpPr>
            <p:spPr>
              <a:xfrm>
                <a:off x="481012" y="242468"/>
                <a:ext cx="0" cy="56461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366" y="3525229"/>
            <a:ext cx="1980503" cy="2996222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 txBox="1"/>
          <p:nvPr/>
        </p:nvSpPr>
        <p:spPr>
          <a:xfrm>
            <a:off x="592214" y="1164135"/>
            <a:ext cx="1015284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您可以从以下方面提升自己整个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的质量，以下是一些基本的网站，可以下载字体、图片等等：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下载字体：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http://font.knowsky.com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   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XP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用户下载字体后解压将字体文件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（扩展名为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TTF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  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TTC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）复制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/>
                <a:cs typeface="+mn-cs"/>
              </a:rPr>
              <a:t>C:\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/>
                <a:cs typeface="+mn-cs"/>
              </a:rPr>
              <a:t>Windows\Fonts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文件夹下即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可。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WIN7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WIN8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用户下载字体后解压，单击安装即可，非常方便。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但需要注意：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、有时候安装了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可能找不到字体、您重启电脑就行了。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、一些字体由于版权限制，很多字体不能嵌入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。（意思就是：你电脑有该字体，别人电脑没有，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那播放出来就很尴尬，而我用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PPT2013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将文字直接做成透明体的图片就可以避免，但是您用自己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播放的时候，只要装了字体，就一切正常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、如果你觉得安装字体麻烦，直接去：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http://www.51poca.com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 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在线生成书法，生成后，另存为图片，就是</a:t>
            </a:r>
            <a:r>
              <a:rPr kumimoji="0" lang="en-US" altLang="zh-CN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png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透明底的了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下载图标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http://www.pptfx.com/list/png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想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知道别人的图标怎么来的吗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?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点开，你就会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发现惊喜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下载素材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http://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www.pptfx.com 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去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了这里，你的审美程度和素材库就会马上爆满的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哦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、记得下面一些原则：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）能用图片的，就不要用文字。一张图片的魅力大过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1000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个字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）不要用艺术字了，这样可以让你的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高出好几个档次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）动画一定记得不可花哨哦，要不大家都头晕了。简简单单即可，展示前记得反复演示哦。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）一齐遮百丑，千万记得要对齐对齐对齐。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）无论您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水平如何，千万记得：最重要的不是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，是你。现在开始您征服他人的旅程吧！！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5325"/>
      </p:ext>
    </p:extLst>
  </p:cSld>
  <p:clrMapOvr>
    <a:masterClrMapping/>
  </p:clrMapOvr>
  <p:transition spd="slow" advClick="0" advTm="300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954" name="组合 15出自【趣你的PPT】(微信:qunideppt)：最优质的PPT资源库"/>
          <p:cNvGrpSpPr>
            <a:grpSpLocks/>
          </p:cNvGrpSpPr>
          <p:nvPr/>
        </p:nvGrpSpPr>
        <p:grpSpPr bwMode="auto">
          <a:xfrm>
            <a:off x="0" y="6354234"/>
            <a:ext cx="12217400" cy="503767"/>
            <a:chOff x="0" y="4681728"/>
            <a:chExt cx="9163025" cy="377952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0" y="4681728"/>
              <a:ext cx="9163025" cy="37795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8785201" y="4681728"/>
              <a:ext cx="377824" cy="377952"/>
            </a:xfrm>
            <a:prstGeom prst="rect">
              <a:avLst/>
            </a:prstGeom>
            <a:solidFill>
              <a:srgbClr val="A5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0" y="4681728"/>
              <a:ext cx="377824" cy="377952"/>
            </a:xfrm>
            <a:prstGeom prst="rect">
              <a:avLst/>
            </a:prstGeom>
            <a:solidFill>
              <a:srgbClr val="A528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 rot="5400000">
              <a:off x="8910592" y="4815142"/>
              <a:ext cx="127043" cy="111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 rot="16200000">
              <a:off x="125391" y="4815142"/>
              <a:ext cx="127043" cy="111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grpSp>
        <p:nvGrpSpPr>
          <p:cNvPr id="125956" name="组合 24出自【趣你的PPT】(微信:qunideppt)：最优质的PPT资源库"/>
          <p:cNvGrpSpPr>
            <a:grpSpLocks/>
          </p:cNvGrpSpPr>
          <p:nvPr/>
        </p:nvGrpSpPr>
        <p:grpSpPr bwMode="auto">
          <a:xfrm>
            <a:off x="0" y="235521"/>
            <a:ext cx="12217400" cy="843865"/>
            <a:chOff x="0" y="176098"/>
            <a:chExt cx="9163025" cy="634077"/>
          </a:xfrm>
        </p:grpSpPr>
        <p:grpSp>
          <p:nvGrpSpPr>
            <p:cNvPr id="125958" name="组合 9"/>
            <p:cNvGrpSpPr>
              <a:grpSpLocks/>
            </p:cNvGrpSpPr>
            <p:nvPr/>
          </p:nvGrpSpPr>
          <p:grpSpPr bwMode="auto">
            <a:xfrm flipH="1">
              <a:off x="9060600" y="242094"/>
              <a:ext cx="102425" cy="564356"/>
              <a:chOff x="7668348" y="242094"/>
              <a:chExt cx="98744" cy="564356"/>
            </a:xfrm>
          </p:grpSpPr>
          <p:sp>
            <p:nvSpPr>
              <p:cNvPr id="8" name="出自【趣你的PPT】(微信:qunideppt)：最优质的PPT资源库"/>
              <p:cNvSpPr/>
              <p:nvPr/>
            </p:nvSpPr>
            <p:spPr>
              <a:xfrm>
                <a:off x="7668348" y="242468"/>
                <a:ext cx="62748" cy="564610"/>
              </a:xfrm>
              <a:prstGeom prst="rect">
                <a:avLst/>
              </a:prstGeom>
              <a:solidFill>
                <a:srgbClr val="A528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cxnSp>
            <p:nvCxnSpPr>
              <p:cNvPr id="9" name="出自【趣你的PPT】(微信:qunideppt)：最优质的PPT资源库"/>
              <p:cNvCxnSpPr/>
              <p:nvPr/>
            </p:nvCxnSpPr>
            <p:spPr>
              <a:xfrm>
                <a:off x="7767827" y="242468"/>
                <a:ext cx="0" cy="56461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959" name="组合 5"/>
            <p:cNvGrpSpPr>
              <a:grpSpLocks/>
            </p:cNvGrpSpPr>
            <p:nvPr/>
          </p:nvGrpSpPr>
          <p:grpSpPr bwMode="auto">
            <a:xfrm>
              <a:off x="458019" y="176098"/>
              <a:ext cx="2600705" cy="634077"/>
              <a:chOff x="458019" y="176098"/>
              <a:chExt cx="2600705" cy="634077"/>
            </a:xfrm>
          </p:grpSpPr>
          <p:sp>
            <p:nvSpPr>
              <p:cNvPr id="125963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458019" y="176098"/>
                <a:ext cx="2600705" cy="4393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由衷感谢购买</a:t>
                </a:r>
                <a:r>
                  <a:rPr kumimoji="0" lang="zh-CN" altLang="en-US" sz="3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Arial" charset="0"/>
                  </a:rPr>
                  <a:t>的您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endParaRPr>
              </a:p>
            </p:txBody>
          </p:sp>
          <p:sp>
            <p:nvSpPr>
              <p:cNvPr id="20" name="出自【趣你的PPT】(微信:qunideppt)：最优质的PPT资源库"/>
              <p:cNvSpPr txBox="1"/>
              <p:nvPr/>
            </p:nvSpPr>
            <p:spPr>
              <a:xfrm>
                <a:off x="471487" y="555787"/>
                <a:ext cx="1831266" cy="25438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Microsoft Himalaya" pitchFamily="2" charset="0"/>
                  </a:rPr>
                  <a:t>让每一次亮相都信心澎湃</a:t>
                </a:r>
                <a:endPara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Microsoft Himalaya" pitchFamily="2" charset="0"/>
                </a:endParaRPr>
              </a:p>
            </p:txBody>
          </p:sp>
        </p:grpSp>
        <p:grpSp>
          <p:nvGrpSpPr>
            <p:cNvPr id="125960" name="组合 3"/>
            <p:cNvGrpSpPr>
              <a:grpSpLocks/>
            </p:cNvGrpSpPr>
            <p:nvPr/>
          </p:nvGrpSpPr>
          <p:grpSpPr bwMode="auto">
            <a:xfrm>
              <a:off x="0" y="242094"/>
              <a:ext cx="480244" cy="564356"/>
              <a:chOff x="0" y="242094"/>
              <a:chExt cx="480244" cy="564356"/>
            </a:xfrm>
          </p:grpSpPr>
          <p:sp>
            <p:nvSpPr>
              <p:cNvPr id="5" name="出自【趣你的PPT】(微信:qunideppt)：最优质的PPT资源库"/>
              <p:cNvSpPr/>
              <p:nvPr/>
            </p:nvSpPr>
            <p:spPr>
              <a:xfrm>
                <a:off x="0" y="242468"/>
                <a:ext cx="425449" cy="564610"/>
              </a:xfrm>
              <a:prstGeom prst="rect">
                <a:avLst/>
              </a:prstGeom>
              <a:solidFill>
                <a:srgbClr val="A528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cxnSp>
            <p:nvCxnSpPr>
              <p:cNvPr id="7" name="出自【趣你的PPT】(微信:qunideppt)：最优质的PPT资源库"/>
              <p:cNvCxnSpPr/>
              <p:nvPr/>
            </p:nvCxnSpPr>
            <p:spPr>
              <a:xfrm>
                <a:off x="481012" y="242468"/>
                <a:ext cx="0" cy="564610"/>
              </a:xfrm>
              <a:prstGeom prst="line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366" y="3525229"/>
            <a:ext cx="1980503" cy="2996222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 txBox="1"/>
          <p:nvPr/>
        </p:nvSpPr>
        <p:spPr>
          <a:xfrm>
            <a:off x="522734" y="1757038"/>
            <a:ext cx="101528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也许您购买的我的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作品，是自动切换的，每三秒自动切换一页。您可以自行进行操作与更改，具体操作如下：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wps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：动画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幻灯片切换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切换效果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把每隔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秒的前面的勾去掉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PPT2003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：幻灯片放映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幻灯片切换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修改效果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把每隔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秒的前面的勾去掉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PPT2007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幻灯片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放映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幻灯片切换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换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片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方式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把每隔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秒的前面的勾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去掉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PPT2010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：切换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最右边的设置自动切换时间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把每隔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秒的前面的勾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去掉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PPT2013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切换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最右边的设置自动切换时间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————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把每隔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秒的前面的勾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去掉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具体的切换效果设置，版本间存在着细微的差距，不过都是很接近的。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您稍微操作一下即可明白其中的道理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更多作品：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http://chn.docer.com/works/?userid=8046649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930018"/>
      </p:ext>
    </p:extLst>
  </p:cSld>
  <p:clrMapOvr>
    <a:masterClrMapping/>
  </p:clrMapOvr>
  <p:transition spd="slow" advClick="0" advTm="3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12700" y="292100"/>
            <a:ext cx="165100" cy="457200"/>
          </a:xfrm>
          <a:prstGeom prst="rect">
            <a:avLst/>
          </a:prstGeom>
          <a:solidFill>
            <a:srgbClr val="65CA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49173" y="292100"/>
            <a:ext cx="293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313488" y="1491406"/>
            <a:ext cx="2870202" cy="4307570"/>
            <a:chOff x="1308098" y="1890926"/>
            <a:chExt cx="2603503" cy="3907311"/>
          </a:xfrm>
        </p:grpSpPr>
        <p:pic>
          <p:nvPicPr>
            <p:cNvPr id="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08098" y="3231463"/>
              <a:ext cx="1251637" cy="1251637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1308100" y="1890926"/>
              <a:ext cx="2603500" cy="2592174"/>
              <a:chOff x="838200" y="1397000"/>
              <a:chExt cx="3777627" cy="3761194"/>
            </a:xfrm>
          </p:grpSpPr>
          <p:sp>
            <p:nvSpPr>
              <p:cNvPr id="12" name="出自【趣你的PPT】(微信:qunideppt)：最优质的PPT资源库"/>
              <p:cNvSpPr/>
              <p:nvPr/>
            </p:nvSpPr>
            <p:spPr>
              <a:xfrm>
                <a:off x="838200" y="1397000"/>
                <a:ext cx="1816100" cy="1816100"/>
              </a:xfrm>
              <a:prstGeom prst="rect">
                <a:avLst/>
              </a:prstGeom>
              <a:solidFill>
                <a:srgbClr val="3276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出自【趣你的PPT】(微信:qunideppt)：最优质的PPT资源库"/>
              <p:cNvSpPr/>
              <p:nvPr/>
            </p:nvSpPr>
            <p:spPr>
              <a:xfrm>
                <a:off x="2799728" y="3342093"/>
                <a:ext cx="1816099" cy="181610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1308099" y="4546600"/>
              <a:ext cx="1251637" cy="12516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0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59964" y="1890926"/>
              <a:ext cx="1251636" cy="1251637"/>
            </a:xfrm>
            <a:prstGeom prst="rect">
              <a:avLst/>
            </a:prstGeom>
          </p:spPr>
        </p:pic>
        <p:pic>
          <p:nvPicPr>
            <p:cNvPr id="1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59965" y="4572001"/>
              <a:ext cx="1251636" cy="1226236"/>
            </a:xfrm>
            <a:prstGeom prst="rect">
              <a:avLst/>
            </a:prstGeom>
          </p:spPr>
        </p:pic>
      </p:grpSp>
      <p:sp>
        <p:nvSpPr>
          <p:cNvPr id="14" name="出自【趣你的PPT】(微信:qunideppt)：最优质的PPT资源库"/>
          <p:cNvSpPr/>
          <p:nvPr/>
        </p:nvSpPr>
        <p:spPr>
          <a:xfrm>
            <a:off x="5953792" y="375932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工作回顾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5953792" y="4249567"/>
            <a:ext cx="489739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6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6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4294183" y="1521612"/>
            <a:ext cx="1379853" cy="13798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51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12700" y="292100"/>
            <a:ext cx="165100" cy="457200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49173" y="292100"/>
            <a:ext cx="293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0" y="4305300"/>
            <a:ext cx="12192000" cy="2552700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04" y="1456750"/>
            <a:ext cx="4932921" cy="4349750"/>
          </a:xfrm>
          <a:prstGeom prst="rect">
            <a:avLst/>
          </a:prstGeom>
        </p:spPr>
      </p:pic>
      <p:sp>
        <p:nvSpPr>
          <p:cNvPr id="8" name="出自【趣你的PPT】(微信:qunideppt)：最优质的PPT资源库"/>
          <p:cNvSpPr/>
          <p:nvPr/>
        </p:nvSpPr>
        <p:spPr>
          <a:xfrm>
            <a:off x="5996026" y="3631625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noProof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重要项目说明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5996026" y="4483100"/>
            <a:ext cx="55990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016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12700" y="292100"/>
            <a:ext cx="165100" cy="457200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49173" y="292100"/>
            <a:ext cx="293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647"/>
            <a:ext cx="12204700" cy="4780320"/>
          </a:xfrm>
          <a:prstGeom prst="rect">
            <a:avLst/>
          </a:prstGeom>
        </p:spPr>
      </p:pic>
      <p:sp>
        <p:nvSpPr>
          <p:cNvPr id="33" name="出自【趣你的PPT】(微信:qunideppt)：最优质的PPT资源库"/>
          <p:cNvSpPr/>
          <p:nvPr/>
        </p:nvSpPr>
        <p:spPr>
          <a:xfrm>
            <a:off x="8439150" y="1709539"/>
            <a:ext cx="2943225" cy="29432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8978939" y="2963860"/>
            <a:ext cx="209069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</a:t>
            </a:r>
            <a:r>
              <a:rPr lang="zh-CN" altLang="en-US" sz="1400" spc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spc="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1400" spc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趣</a:t>
            </a:r>
            <a:r>
              <a:rPr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400" spc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一不小心你</a:t>
            </a:r>
            <a:r>
              <a:rPr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就能学会</a:t>
            </a:r>
            <a:r>
              <a:rPr lang="en-US" altLang="zh-CN" sz="1400" spc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spc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r>
              <a:rPr lang="zh-CN" altLang="en-US" sz="1400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您选择微软雅黑字体</a:t>
            </a:r>
            <a:r>
              <a:rPr lang="zh-CN" altLang="en-US" sz="1400" spc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defRPr/>
            </a:pPr>
            <a:endParaRPr lang="en-US" altLang="zh-CN" sz="1400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8997691" y="245052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2768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工作回顾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32768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10909300" y="3657679"/>
            <a:ext cx="619125" cy="619125"/>
          </a:xfrm>
          <a:prstGeom prst="ellipse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40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12700" y="292100"/>
            <a:ext cx="165100" cy="457200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49173" y="292100"/>
            <a:ext cx="293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l="20401"/>
          <a:stretch/>
        </p:blipFill>
        <p:spPr>
          <a:xfrm>
            <a:off x="5489432" y="1861924"/>
            <a:ext cx="5194124" cy="3876046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6591" y="3865478"/>
            <a:ext cx="1879513" cy="1879514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3750" y="1865601"/>
            <a:ext cx="1867649" cy="1879513"/>
          </a:xfrm>
          <a:prstGeom prst="rect">
            <a:avLst/>
          </a:prstGeom>
        </p:spPr>
      </p:pic>
      <p:sp>
        <p:nvSpPr>
          <p:cNvPr id="9" name="出自【趣你的PPT】(微信:qunideppt)：最优质的PPT资源库"/>
          <p:cNvSpPr/>
          <p:nvPr/>
        </p:nvSpPr>
        <p:spPr>
          <a:xfrm>
            <a:off x="3526591" y="1865602"/>
            <a:ext cx="1879513" cy="1879513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43161" y="2499055"/>
            <a:ext cx="646372" cy="612608"/>
          </a:xfrm>
          <a:custGeom>
            <a:avLst/>
            <a:gdLst>
              <a:gd name="T0" fmla="*/ 294 w 301"/>
              <a:gd name="T1" fmla="*/ 107 h 285"/>
              <a:gd name="T2" fmla="*/ 137 w 301"/>
              <a:gd name="T3" fmla="*/ 9 h 285"/>
              <a:gd name="T4" fmla="*/ 7 w 301"/>
              <a:gd name="T5" fmla="*/ 139 h 285"/>
              <a:gd name="T6" fmla="*/ 64 w 301"/>
              <a:gd name="T7" fmla="*/ 218 h 285"/>
              <a:gd name="T8" fmla="*/ 36 w 301"/>
              <a:gd name="T9" fmla="*/ 268 h 285"/>
              <a:gd name="T10" fmla="*/ 122 w 301"/>
              <a:gd name="T11" fmla="*/ 237 h 285"/>
              <a:gd name="T12" fmla="*/ 164 w 301"/>
              <a:gd name="T13" fmla="*/ 237 h 285"/>
              <a:gd name="T14" fmla="*/ 294 w 301"/>
              <a:gd name="T15" fmla="*/ 107 h 285"/>
              <a:gd name="T16" fmla="*/ 80 w 301"/>
              <a:gd name="T17" fmla="*/ 143 h 285"/>
              <a:gd name="T18" fmla="*/ 60 w 301"/>
              <a:gd name="T19" fmla="*/ 123 h 285"/>
              <a:gd name="T20" fmla="*/ 80 w 301"/>
              <a:gd name="T21" fmla="*/ 103 h 285"/>
              <a:gd name="T22" fmla="*/ 100 w 301"/>
              <a:gd name="T23" fmla="*/ 123 h 285"/>
              <a:gd name="T24" fmla="*/ 80 w 301"/>
              <a:gd name="T25" fmla="*/ 143 h 285"/>
              <a:gd name="T26" fmla="*/ 151 w 301"/>
              <a:gd name="T27" fmla="*/ 143 h 285"/>
              <a:gd name="T28" fmla="*/ 131 w 301"/>
              <a:gd name="T29" fmla="*/ 123 h 285"/>
              <a:gd name="T30" fmla="*/ 151 w 301"/>
              <a:gd name="T31" fmla="*/ 103 h 285"/>
              <a:gd name="T32" fmla="*/ 172 w 301"/>
              <a:gd name="T33" fmla="*/ 123 h 285"/>
              <a:gd name="T34" fmla="*/ 151 w 301"/>
              <a:gd name="T35" fmla="*/ 143 h 285"/>
              <a:gd name="T36" fmla="*/ 223 w 301"/>
              <a:gd name="T37" fmla="*/ 143 h 285"/>
              <a:gd name="T38" fmla="*/ 203 w 301"/>
              <a:gd name="T39" fmla="*/ 123 h 285"/>
              <a:gd name="T40" fmla="*/ 223 w 301"/>
              <a:gd name="T41" fmla="*/ 103 h 285"/>
              <a:gd name="T42" fmla="*/ 243 w 301"/>
              <a:gd name="T43" fmla="*/ 123 h 285"/>
              <a:gd name="T44" fmla="*/ 223 w 301"/>
              <a:gd name="T45" fmla="*/ 143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1563750" y="3865478"/>
            <a:ext cx="1879513" cy="1879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188861" y="4491531"/>
            <a:ext cx="617430" cy="617430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153 w 288"/>
              <a:gd name="T11" fmla="*/ 209 h 288"/>
              <a:gd name="T12" fmla="*/ 127 w 288"/>
              <a:gd name="T13" fmla="*/ 209 h 288"/>
              <a:gd name="T14" fmla="*/ 72 w 288"/>
              <a:gd name="T15" fmla="*/ 229 h 288"/>
              <a:gd name="T16" fmla="*/ 90 w 288"/>
              <a:gd name="T17" fmla="*/ 197 h 288"/>
              <a:gd name="T18" fmla="*/ 54 w 288"/>
              <a:gd name="T19" fmla="*/ 147 h 288"/>
              <a:gd name="T20" fmla="*/ 136 w 288"/>
              <a:gd name="T21" fmla="*/ 65 h 288"/>
              <a:gd name="T22" fmla="*/ 235 w 288"/>
              <a:gd name="T23" fmla="*/ 127 h 288"/>
              <a:gd name="T24" fmla="*/ 153 w 288"/>
              <a:gd name="T25" fmla="*/ 209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5"/>
                  <a:pt x="0" y="144"/>
                </a:cubicBezTo>
                <a:cubicBezTo>
                  <a:pt x="0" y="224"/>
                  <a:pt x="64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153" y="209"/>
                </a:moveTo>
                <a:cubicBezTo>
                  <a:pt x="144" y="210"/>
                  <a:pt x="135" y="210"/>
                  <a:pt x="127" y="209"/>
                </a:cubicBezTo>
                <a:cubicBezTo>
                  <a:pt x="97" y="239"/>
                  <a:pt x="66" y="233"/>
                  <a:pt x="72" y="229"/>
                </a:cubicBezTo>
                <a:cubicBezTo>
                  <a:pt x="87" y="217"/>
                  <a:pt x="90" y="206"/>
                  <a:pt x="90" y="197"/>
                </a:cubicBezTo>
                <a:cubicBezTo>
                  <a:pt x="70" y="186"/>
                  <a:pt x="56" y="168"/>
                  <a:pt x="54" y="147"/>
                </a:cubicBezTo>
                <a:cubicBezTo>
                  <a:pt x="49" y="108"/>
                  <a:pt x="86" y="71"/>
                  <a:pt x="136" y="65"/>
                </a:cubicBezTo>
                <a:cubicBezTo>
                  <a:pt x="186" y="60"/>
                  <a:pt x="230" y="87"/>
                  <a:pt x="235" y="127"/>
                </a:cubicBezTo>
                <a:cubicBezTo>
                  <a:pt x="239" y="167"/>
                  <a:pt x="203" y="204"/>
                  <a:pt x="153" y="2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`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58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12700" y="292100"/>
            <a:ext cx="165100" cy="457200"/>
          </a:xfrm>
          <a:prstGeom prst="rect">
            <a:avLst/>
          </a:prstGeom>
          <a:solidFill>
            <a:srgbClr val="3276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49173" y="292100"/>
            <a:ext cx="293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出自【趣你的PPT】(微信:qunideppt)：最优质的PPT资源库"/>
          <p:cNvSpPr txBox="1">
            <a:spLocks/>
          </p:cNvSpPr>
          <p:nvPr/>
        </p:nvSpPr>
        <p:spPr>
          <a:xfrm>
            <a:off x="3387396" y="2109131"/>
            <a:ext cx="7271080" cy="391031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zh-CN" altLang="en-US" sz="1600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 txBox="1">
            <a:spLocks/>
          </p:cNvSpPr>
          <p:nvPr/>
        </p:nvSpPr>
        <p:spPr>
          <a:xfrm>
            <a:off x="3387394" y="3080246"/>
            <a:ext cx="8134045" cy="58893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出自【趣你的PPT】(微信:qunideppt)：最优质的PPT资源库"/>
          <p:cNvSpPr txBox="1">
            <a:spLocks/>
          </p:cNvSpPr>
          <p:nvPr/>
        </p:nvSpPr>
        <p:spPr>
          <a:xfrm>
            <a:off x="3387394" y="4051361"/>
            <a:ext cx="8134045" cy="58893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出自【趣你的PPT】(微信:qunideppt)：最优质的PPT资源库"/>
          <p:cNvSpPr txBox="1">
            <a:spLocks/>
          </p:cNvSpPr>
          <p:nvPr/>
        </p:nvSpPr>
        <p:spPr>
          <a:xfrm>
            <a:off x="3387393" y="5032636"/>
            <a:ext cx="8134045" cy="58893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1089312" y="1991913"/>
            <a:ext cx="2132065" cy="852826"/>
          </a:xfrm>
          <a:custGeom>
            <a:avLst/>
            <a:gdLst>
              <a:gd name="connsiteX0" fmla="*/ 0 w 2132065"/>
              <a:gd name="connsiteY0" fmla="*/ 0 h 852826"/>
              <a:gd name="connsiteX1" fmla="*/ 1705652 w 2132065"/>
              <a:gd name="connsiteY1" fmla="*/ 0 h 852826"/>
              <a:gd name="connsiteX2" fmla="*/ 2132065 w 2132065"/>
              <a:gd name="connsiteY2" fmla="*/ 426413 h 852826"/>
              <a:gd name="connsiteX3" fmla="*/ 1705652 w 2132065"/>
              <a:gd name="connsiteY3" fmla="*/ 852826 h 852826"/>
              <a:gd name="connsiteX4" fmla="*/ 0 w 2132065"/>
              <a:gd name="connsiteY4" fmla="*/ 852826 h 852826"/>
              <a:gd name="connsiteX5" fmla="*/ 426413 w 2132065"/>
              <a:gd name="connsiteY5" fmla="*/ 426413 h 852826"/>
              <a:gd name="connsiteX6" fmla="*/ 0 w 2132065"/>
              <a:gd name="connsiteY6" fmla="*/ 0 h 852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2065" h="852826">
                <a:moveTo>
                  <a:pt x="0" y="0"/>
                </a:moveTo>
                <a:lnTo>
                  <a:pt x="1705652" y="0"/>
                </a:lnTo>
                <a:lnTo>
                  <a:pt x="2132065" y="426413"/>
                </a:lnTo>
                <a:lnTo>
                  <a:pt x="1705652" y="852826"/>
                </a:lnTo>
                <a:lnTo>
                  <a:pt x="0" y="852826"/>
                </a:lnTo>
                <a:lnTo>
                  <a:pt x="426413" y="426413"/>
                </a:lnTo>
                <a:lnTo>
                  <a:pt x="0" y="0"/>
                </a:lnTo>
                <a:close/>
              </a:path>
            </a:pathLst>
          </a:custGeom>
          <a:solidFill>
            <a:srgbClr val="32768B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36573" tIns="5080" rIns="426413" bIns="5080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59065" y="2145882"/>
            <a:ext cx="320676" cy="341597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76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dirty="0" smtClean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1664208" y="2500162"/>
            <a:ext cx="1000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前期筹划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1089312" y="2964135"/>
            <a:ext cx="2132065" cy="852826"/>
          </a:xfrm>
          <a:custGeom>
            <a:avLst/>
            <a:gdLst>
              <a:gd name="connsiteX0" fmla="*/ 0 w 2132065"/>
              <a:gd name="connsiteY0" fmla="*/ 0 h 852826"/>
              <a:gd name="connsiteX1" fmla="*/ 1705652 w 2132065"/>
              <a:gd name="connsiteY1" fmla="*/ 0 h 852826"/>
              <a:gd name="connsiteX2" fmla="*/ 2132065 w 2132065"/>
              <a:gd name="connsiteY2" fmla="*/ 426413 h 852826"/>
              <a:gd name="connsiteX3" fmla="*/ 1705652 w 2132065"/>
              <a:gd name="connsiteY3" fmla="*/ 852826 h 852826"/>
              <a:gd name="connsiteX4" fmla="*/ 0 w 2132065"/>
              <a:gd name="connsiteY4" fmla="*/ 852826 h 852826"/>
              <a:gd name="connsiteX5" fmla="*/ 426413 w 2132065"/>
              <a:gd name="connsiteY5" fmla="*/ 426413 h 852826"/>
              <a:gd name="connsiteX6" fmla="*/ 0 w 2132065"/>
              <a:gd name="connsiteY6" fmla="*/ 0 h 852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2065" h="852826">
                <a:moveTo>
                  <a:pt x="0" y="0"/>
                </a:moveTo>
                <a:lnTo>
                  <a:pt x="1705652" y="0"/>
                </a:lnTo>
                <a:lnTo>
                  <a:pt x="2132065" y="426413"/>
                </a:lnTo>
                <a:lnTo>
                  <a:pt x="1705652" y="852826"/>
                </a:lnTo>
                <a:lnTo>
                  <a:pt x="0" y="852826"/>
                </a:lnTo>
                <a:lnTo>
                  <a:pt x="426413" y="426413"/>
                </a:lnTo>
                <a:lnTo>
                  <a:pt x="0" y="0"/>
                </a:lnTo>
                <a:close/>
              </a:path>
            </a:pathLst>
          </a:custGeom>
          <a:solidFill>
            <a:srgbClr val="32768B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36573" tIns="5080" rIns="426413" bIns="5080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03022" y="3070086"/>
            <a:ext cx="413294" cy="413732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76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dirty="0" smtClean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1654426" y="3485072"/>
            <a:ext cx="1000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活动执行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1089312" y="3936356"/>
            <a:ext cx="2132065" cy="852826"/>
          </a:xfrm>
          <a:custGeom>
            <a:avLst/>
            <a:gdLst>
              <a:gd name="connsiteX0" fmla="*/ 0 w 2132065"/>
              <a:gd name="connsiteY0" fmla="*/ 0 h 852826"/>
              <a:gd name="connsiteX1" fmla="*/ 1705652 w 2132065"/>
              <a:gd name="connsiteY1" fmla="*/ 0 h 852826"/>
              <a:gd name="connsiteX2" fmla="*/ 2132065 w 2132065"/>
              <a:gd name="connsiteY2" fmla="*/ 426413 h 852826"/>
              <a:gd name="connsiteX3" fmla="*/ 1705652 w 2132065"/>
              <a:gd name="connsiteY3" fmla="*/ 852826 h 852826"/>
              <a:gd name="connsiteX4" fmla="*/ 0 w 2132065"/>
              <a:gd name="connsiteY4" fmla="*/ 852826 h 852826"/>
              <a:gd name="connsiteX5" fmla="*/ 426413 w 2132065"/>
              <a:gd name="connsiteY5" fmla="*/ 426413 h 852826"/>
              <a:gd name="connsiteX6" fmla="*/ 0 w 2132065"/>
              <a:gd name="connsiteY6" fmla="*/ 0 h 852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2065" h="852826">
                <a:moveTo>
                  <a:pt x="0" y="0"/>
                </a:moveTo>
                <a:lnTo>
                  <a:pt x="1705652" y="0"/>
                </a:lnTo>
                <a:lnTo>
                  <a:pt x="2132065" y="426413"/>
                </a:lnTo>
                <a:lnTo>
                  <a:pt x="1705652" y="852826"/>
                </a:lnTo>
                <a:lnTo>
                  <a:pt x="0" y="852826"/>
                </a:lnTo>
                <a:lnTo>
                  <a:pt x="426413" y="426413"/>
                </a:lnTo>
                <a:lnTo>
                  <a:pt x="0" y="0"/>
                </a:lnTo>
                <a:close/>
              </a:path>
            </a:pathLst>
          </a:custGeom>
          <a:solidFill>
            <a:srgbClr val="32768B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36573" tIns="5080" rIns="426413" bIns="5080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78811" y="4058552"/>
            <a:ext cx="352075" cy="353186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76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dirty="0" smtClean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1664208" y="4446962"/>
            <a:ext cx="1000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效果评估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1089312" y="4908578"/>
            <a:ext cx="2132065" cy="852826"/>
          </a:xfrm>
          <a:custGeom>
            <a:avLst/>
            <a:gdLst>
              <a:gd name="connsiteX0" fmla="*/ 0 w 2132065"/>
              <a:gd name="connsiteY0" fmla="*/ 0 h 852826"/>
              <a:gd name="connsiteX1" fmla="*/ 1705652 w 2132065"/>
              <a:gd name="connsiteY1" fmla="*/ 0 h 852826"/>
              <a:gd name="connsiteX2" fmla="*/ 2132065 w 2132065"/>
              <a:gd name="connsiteY2" fmla="*/ 426413 h 852826"/>
              <a:gd name="connsiteX3" fmla="*/ 1705652 w 2132065"/>
              <a:gd name="connsiteY3" fmla="*/ 852826 h 852826"/>
              <a:gd name="connsiteX4" fmla="*/ 0 w 2132065"/>
              <a:gd name="connsiteY4" fmla="*/ 852826 h 852826"/>
              <a:gd name="connsiteX5" fmla="*/ 426413 w 2132065"/>
              <a:gd name="connsiteY5" fmla="*/ 426413 h 852826"/>
              <a:gd name="connsiteX6" fmla="*/ 0 w 2132065"/>
              <a:gd name="connsiteY6" fmla="*/ 0 h 852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32065" h="852826">
                <a:moveTo>
                  <a:pt x="0" y="0"/>
                </a:moveTo>
                <a:lnTo>
                  <a:pt x="1705652" y="0"/>
                </a:lnTo>
                <a:lnTo>
                  <a:pt x="2132065" y="426413"/>
                </a:lnTo>
                <a:lnTo>
                  <a:pt x="1705652" y="852826"/>
                </a:lnTo>
                <a:lnTo>
                  <a:pt x="0" y="852826"/>
                </a:lnTo>
                <a:lnTo>
                  <a:pt x="426413" y="426413"/>
                </a:lnTo>
                <a:lnTo>
                  <a:pt x="0" y="0"/>
                </a:lnTo>
                <a:close/>
              </a:path>
            </a:pathLst>
          </a:custGeom>
          <a:solidFill>
            <a:srgbClr val="32768B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36573" tIns="5080" rIns="426413" bIns="5080" numCol="1" spcCol="1270" anchor="ctr" anchorCtr="0">
            <a:noAutofit/>
          </a:bodyPr>
          <a:lstStyle/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  <a:p>
            <a:pPr marL="0" marR="0" lvl="0" indent="0" algn="ctr" defTabSz="355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2015773" y="5093981"/>
            <a:ext cx="289829" cy="300581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76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dirty="0" smtClean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1664208" y="5410347"/>
            <a:ext cx="1000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客户评价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82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2800277" y="0"/>
            <a:ext cx="6895841" cy="2995548"/>
            <a:chOff x="3216275" y="-52388"/>
            <a:chExt cx="5759450" cy="2501901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 rot="5400000">
              <a:off x="4845049" y="-1681162"/>
              <a:ext cx="2501901" cy="5759450"/>
            </a:xfrm>
            <a:custGeom>
              <a:avLst/>
              <a:gdLst>
                <a:gd name="connsiteX0" fmla="*/ 0 w 2945555"/>
                <a:gd name="connsiteY0" fmla="*/ 0 h 6782042"/>
                <a:gd name="connsiteX1" fmla="*/ 207618 w 2945555"/>
                <a:gd name="connsiteY1" fmla="*/ 31686 h 6782042"/>
                <a:gd name="connsiteX2" fmla="*/ 2945555 w 2945555"/>
                <a:gd name="connsiteY2" fmla="*/ 3391021 h 6782042"/>
                <a:gd name="connsiteX3" fmla="*/ 207618 w 2945555"/>
                <a:gd name="connsiteY3" fmla="*/ 6750356 h 6782042"/>
                <a:gd name="connsiteX4" fmla="*/ 0 w 2945555"/>
                <a:gd name="connsiteY4" fmla="*/ 6782042 h 678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5555" h="6782042">
                  <a:moveTo>
                    <a:pt x="0" y="0"/>
                  </a:moveTo>
                  <a:lnTo>
                    <a:pt x="207618" y="31686"/>
                  </a:lnTo>
                  <a:cubicBezTo>
                    <a:pt x="1770155" y="351428"/>
                    <a:pt x="2945555" y="1733960"/>
                    <a:pt x="2945555" y="3391021"/>
                  </a:cubicBezTo>
                  <a:cubicBezTo>
                    <a:pt x="2945555" y="5048082"/>
                    <a:pt x="1770155" y="6430615"/>
                    <a:pt x="207618" y="6750356"/>
                  </a:cubicBezTo>
                  <a:lnTo>
                    <a:pt x="0" y="6782042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 rot="5400000">
              <a:off x="4918868" y="-1585119"/>
              <a:ext cx="2354263" cy="5419725"/>
            </a:xfrm>
            <a:custGeom>
              <a:avLst/>
              <a:gdLst>
                <a:gd name="connsiteX0" fmla="*/ 0 w 2945555"/>
                <a:gd name="connsiteY0" fmla="*/ 0 h 6782042"/>
                <a:gd name="connsiteX1" fmla="*/ 207618 w 2945555"/>
                <a:gd name="connsiteY1" fmla="*/ 31686 h 6782042"/>
                <a:gd name="connsiteX2" fmla="*/ 2945555 w 2945555"/>
                <a:gd name="connsiteY2" fmla="*/ 3391021 h 6782042"/>
                <a:gd name="connsiteX3" fmla="*/ 207618 w 2945555"/>
                <a:gd name="connsiteY3" fmla="*/ 6750356 h 6782042"/>
                <a:gd name="connsiteX4" fmla="*/ 0 w 2945555"/>
                <a:gd name="connsiteY4" fmla="*/ 6782042 h 678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5555" h="6782042">
                  <a:moveTo>
                    <a:pt x="0" y="0"/>
                  </a:moveTo>
                  <a:lnTo>
                    <a:pt x="207618" y="31686"/>
                  </a:lnTo>
                  <a:cubicBezTo>
                    <a:pt x="1770155" y="351428"/>
                    <a:pt x="2945555" y="1733960"/>
                    <a:pt x="2945555" y="3391021"/>
                  </a:cubicBezTo>
                  <a:cubicBezTo>
                    <a:pt x="2945555" y="5048082"/>
                    <a:pt x="1770155" y="6430615"/>
                    <a:pt x="207618" y="6750356"/>
                  </a:cubicBezTo>
                  <a:lnTo>
                    <a:pt x="0" y="6782042"/>
                  </a:lnTo>
                  <a:close/>
                </a:path>
              </a:pathLst>
            </a:custGeom>
            <a:solidFill>
              <a:srgbClr val="3276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709921" y="3627245"/>
            <a:ext cx="295465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rgbClr val="32768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</a:p>
        </p:txBody>
      </p:sp>
      <p:sp>
        <p:nvSpPr>
          <p:cNvPr id="2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178768" y="665408"/>
            <a:ext cx="201696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02</a:t>
            </a:r>
            <a:endParaRPr lang="zh-CN" altLang="en-US" sz="5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605134" y="4682118"/>
            <a:ext cx="32861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号趣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一不小心你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就能学会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endParaRPr lang="zh-CN" alt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037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2500</Words>
  <Application>Microsoft Office PowerPoint</Application>
  <PresentationFormat>宽屏</PresentationFormat>
  <Paragraphs>201</Paragraphs>
  <Slides>31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等线</vt:lpstr>
      <vt:lpstr>宋体</vt:lpstr>
      <vt:lpstr>微软雅黑</vt:lpstr>
      <vt:lpstr>Arial</vt:lpstr>
      <vt:lpstr>Arial</vt:lpstr>
      <vt:lpstr>Calibri</vt:lpstr>
      <vt:lpstr>Calibri Light</vt:lpstr>
      <vt:lpstr>Microsoft Himalaya</vt:lpstr>
      <vt:lpstr>Office 主题</vt:lpstr>
      <vt:lpstr>1_Office 主题</vt:lpstr>
      <vt:lpstr>2_Office 主题</vt:lpstr>
      <vt:lpstr>3_Office 主题</vt:lpstr>
      <vt:lpstr>6_Office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topppt.cn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ZhuLong</cp:lastModifiedBy>
  <cp:revision>83</cp:revision>
  <dcterms:created xsi:type="dcterms:W3CDTF">2015-09-16T06:17:35Z</dcterms:created>
  <dcterms:modified xsi:type="dcterms:W3CDTF">2016-07-04T04:57:29Z</dcterms:modified>
</cp:coreProperties>
</file>